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7.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8.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9.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0.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1.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2.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5"/>
  </p:notesMasterIdLst>
  <p:handoutMasterIdLst>
    <p:handoutMasterId r:id="rId26"/>
  </p:handoutMasterIdLst>
  <p:sldIdLst>
    <p:sldId id="256" r:id="rId2"/>
    <p:sldId id="259" r:id="rId3"/>
    <p:sldId id="326" r:id="rId4"/>
    <p:sldId id="305" r:id="rId5"/>
    <p:sldId id="312" r:id="rId6"/>
    <p:sldId id="313" r:id="rId7"/>
    <p:sldId id="314" r:id="rId8"/>
    <p:sldId id="315" r:id="rId9"/>
    <p:sldId id="316" r:id="rId10"/>
    <p:sldId id="317" r:id="rId11"/>
    <p:sldId id="318" r:id="rId12"/>
    <p:sldId id="310" r:id="rId13"/>
    <p:sldId id="306" r:id="rId14"/>
    <p:sldId id="307" r:id="rId15"/>
    <p:sldId id="308" r:id="rId16"/>
    <p:sldId id="309" r:id="rId17"/>
    <p:sldId id="320" r:id="rId18"/>
    <p:sldId id="321" r:id="rId19"/>
    <p:sldId id="322" r:id="rId20"/>
    <p:sldId id="324" r:id="rId21"/>
    <p:sldId id="325" r:id="rId22"/>
    <p:sldId id="323" r:id="rId23"/>
    <p:sldId id="303" r:id="rId24"/>
  </p:sldIdLst>
  <p:sldSz cx="12192000" cy="6858000"/>
  <p:notesSz cx="6858000" cy="9144000"/>
  <p:embeddedFontLst>
    <p:embeddedFont>
      <p:font typeface="Century Gothic" panose="020B050202020202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9" roundtripDataSignature="AMtx7mjyW5sgAxfIodtMXqxluAKAhZlNM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2CABB7C-A692-4DF6-B847-21DBA53855EE}">
  <a:tblStyle styleId="{42CABB7C-A692-4DF6-B847-21DBA53855E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225" autoAdjust="0"/>
  </p:normalViewPr>
  <p:slideViewPr>
    <p:cSldViewPr snapToGrid="0">
      <p:cViewPr varScale="1">
        <p:scale>
          <a:sx n="47" d="100"/>
          <a:sy n="47" d="100"/>
        </p:scale>
        <p:origin x="792" y="4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63"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59"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912A2D-9824-4961-9470-45C98DAC0D73}"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US"/>
        </a:p>
      </dgm:t>
    </dgm:pt>
    <dgm:pt modelId="{D6C9D384-9DBE-4450-9A9F-ABFA0589E679}">
      <dgm:prSet custT="1"/>
      <dgm:spPr/>
      <dgm:t>
        <a:bodyPr/>
        <a:lstStyle/>
        <a:p>
          <a:r>
            <a:rPr lang="en-US" sz="3200" dirty="0">
              <a:latin typeface="Times New Roman" panose="02020603050405020304" pitchFamily="18" charset="0"/>
              <a:cs typeface="Times New Roman" panose="02020603050405020304" pitchFamily="18" charset="0"/>
            </a:rPr>
            <a:t>Introduction</a:t>
          </a:r>
        </a:p>
      </dgm:t>
    </dgm:pt>
    <dgm:pt modelId="{0E34B2DB-2F4C-4035-BAE7-5A86511F6ABB}" type="sibTrans" cxnId="{D76E7CD1-E9D3-4AE2-A5C0-A681F48AC494}">
      <dgm:prSet/>
      <dgm:spPr/>
      <dgm:t>
        <a:bodyPr/>
        <a:lstStyle/>
        <a:p>
          <a:endParaRPr lang="en-US"/>
        </a:p>
      </dgm:t>
    </dgm:pt>
    <dgm:pt modelId="{DCF74348-E647-49C9-997F-640ACA972029}" type="parTrans" cxnId="{D76E7CD1-E9D3-4AE2-A5C0-A681F48AC494}">
      <dgm:prSet/>
      <dgm:spPr/>
      <dgm:t>
        <a:bodyPr/>
        <a:lstStyle/>
        <a:p>
          <a:endParaRPr lang="en-US"/>
        </a:p>
      </dgm:t>
    </dgm:pt>
    <dgm:pt modelId="{A6370398-33BE-4CEB-90FE-4AAA511E365F}" type="pres">
      <dgm:prSet presAssocID="{67912A2D-9824-4961-9470-45C98DAC0D73}" presName="linear" presStyleCnt="0">
        <dgm:presLayoutVars>
          <dgm:animLvl val="lvl"/>
          <dgm:resizeHandles val="exact"/>
        </dgm:presLayoutVars>
      </dgm:prSet>
      <dgm:spPr/>
    </dgm:pt>
    <dgm:pt modelId="{95B8D4C9-709B-4FA6-8B13-DA402C7FEBD9}" type="pres">
      <dgm:prSet presAssocID="{D6C9D384-9DBE-4450-9A9F-ABFA0589E679}" presName="parentText" presStyleLbl="node1" presStyleIdx="0" presStyleCnt="1" custScaleY="47188" custLinFactNeighborX="-18694" custLinFactNeighborY="1256">
        <dgm:presLayoutVars>
          <dgm:chMax val="0"/>
          <dgm:bulletEnabled val="1"/>
        </dgm:presLayoutVars>
      </dgm:prSet>
      <dgm:spPr/>
    </dgm:pt>
  </dgm:ptLst>
  <dgm:cxnLst>
    <dgm:cxn modelId="{C18A0616-1F1D-493E-B070-2045E824DF4B}" type="presOf" srcId="{D6C9D384-9DBE-4450-9A9F-ABFA0589E679}" destId="{95B8D4C9-709B-4FA6-8B13-DA402C7FEBD9}" srcOrd="0" destOrd="0" presId="urn:microsoft.com/office/officeart/2005/8/layout/vList2"/>
    <dgm:cxn modelId="{D76E7CD1-E9D3-4AE2-A5C0-A681F48AC494}" srcId="{67912A2D-9824-4961-9470-45C98DAC0D73}" destId="{D6C9D384-9DBE-4450-9A9F-ABFA0589E679}" srcOrd="0" destOrd="0" parTransId="{DCF74348-E647-49C9-997F-640ACA972029}" sibTransId="{0E34B2DB-2F4C-4035-BAE7-5A86511F6ABB}"/>
    <dgm:cxn modelId="{47804CF3-9A5C-43F4-93FF-4F07DDFE08A6}" type="presOf" srcId="{67912A2D-9824-4961-9470-45C98DAC0D73}" destId="{A6370398-33BE-4CEB-90FE-4AAA511E365F}" srcOrd="0" destOrd="0" presId="urn:microsoft.com/office/officeart/2005/8/layout/vList2"/>
    <dgm:cxn modelId="{FA5C9121-2C31-43FE-8884-85C2967458FC}" type="presParOf" srcId="{A6370398-33BE-4CEB-90FE-4AAA511E365F}" destId="{95B8D4C9-709B-4FA6-8B13-DA402C7FEBD9}"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7912A2D-9824-4961-9470-45C98DAC0D73}"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US"/>
        </a:p>
      </dgm:t>
    </dgm:pt>
    <dgm:pt modelId="{D6C9D384-9DBE-4450-9A9F-ABFA0589E679}">
      <dgm:prSet custT="1"/>
      <dgm:spPr/>
      <dgm:t>
        <a:bodyPr/>
        <a:lstStyle/>
        <a:p>
          <a:r>
            <a:rPr lang="en-US" sz="3200" dirty="0">
              <a:latin typeface="Times New Roman" panose="02020603050405020304" pitchFamily="18" charset="0"/>
              <a:cs typeface="Times New Roman" panose="02020603050405020304" pitchFamily="18" charset="0"/>
            </a:rPr>
            <a:t>Front-End Development</a:t>
          </a:r>
        </a:p>
      </dgm:t>
    </dgm:pt>
    <dgm:pt modelId="{0E34B2DB-2F4C-4035-BAE7-5A86511F6ABB}" type="sibTrans" cxnId="{D76E7CD1-E9D3-4AE2-A5C0-A681F48AC494}">
      <dgm:prSet/>
      <dgm:spPr/>
      <dgm:t>
        <a:bodyPr/>
        <a:lstStyle/>
        <a:p>
          <a:endParaRPr lang="en-US"/>
        </a:p>
      </dgm:t>
    </dgm:pt>
    <dgm:pt modelId="{DCF74348-E647-49C9-997F-640ACA972029}" type="parTrans" cxnId="{D76E7CD1-E9D3-4AE2-A5C0-A681F48AC494}">
      <dgm:prSet/>
      <dgm:spPr/>
      <dgm:t>
        <a:bodyPr/>
        <a:lstStyle/>
        <a:p>
          <a:endParaRPr lang="en-US"/>
        </a:p>
      </dgm:t>
    </dgm:pt>
    <dgm:pt modelId="{A6370398-33BE-4CEB-90FE-4AAA511E365F}" type="pres">
      <dgm:prSet presAssocID="{67912A2D-9824-4961-9470-45C98DAC0D73}" presName="linear" presStyleCnt="0">
        <dgm:presLayoutVars>
          <dgm:animLvl val="lvl"/>
          <dgm:resizeHandles val="exact"/>
        </dgm:presLayoutVars>
      </dgm:prSet>
      <dgm:spPr/>
    </dgm:pt>
    <dgm:pt modelId="{95B8D4C9-709B-4FA6-8B13-DA402C7FEBD9}" type="pres">
      <dgm:prSet presAssocID="{D6C9D384-9DBE-4450-9A9F-ABFA0589E679}" presName="parentText" presStyleLbl="node1" presStyleIdx="0" presStyleCnt="1" custScaleY="47188" custLinFactNeighborX="-18694" custLinFactNeighborY="1256">
        <dgm:presLayoutVars>
          <dgm:chMax val="0"/>
          <dgm:bulletEnabled val="1"/>
        </dgm:presLayoutVars>
      </dgm:prSet>
      <dgm:spPr/>
    </dgm:pt>
  </dgm:ptLst>
  <dgm:cxnLst>
    <dgm:cxn modelId="{C18A0616-1F1D-493E-B070-2045E824DF4B}" type="presOf" srcId="{D6C9D384-9DBE-4450-9A9F-ABFA0589E679}" destId="{95B8D4C9-709B-4FA6-8B13-DA402C7FEBD9}" srcOrd="0" destOrd="0" presId="urn:microsoft.com/office/officeart/2005/8/layout/vList2"/>
    <dgm:cxn modelId="{D76E7CD1-E9D3-4AE2-A5C0-A681F48AC494}" srcId="{67912A2D-9824-4961-9470-45C98DAC0D73}" destId="{D6C9D384-9DBE-4450-9A9F-ABFA0589E679}" srcOrd="0" destOrd="0" parTransId="{DCF74348-E647-49C9-997F-640ACA972029}" sibTransId="{0E34B2DB-2F4C-4035-BAE7-5A86511F6ABB}"/>
    <dgm:cxn modelId="{47804CF3-9A5C-43F4-93FF-4F07DDFE08A6}" type="presOf" srcId="{67912A2D-9824-4961-9470-45C98DAC0D73}" destId="{A6370398-33BE-4CEB-90FE-4AAA511E365F}" srcOrd="0" destOrd="0" presId="urn:microsoft.com/office/officeart/2005/8/layout/vList2"/>
    <dgm:cxn modelId="{FA5C9121-2C31-43FE-8884-85C2967458FC}" type="presParOf" srcId="{A6370398-33BE-4CEB-90FE-4AAA511E365F}" destId="{95B8D4C9-709B-4FA6-8B13-DA402C7FEBD9}"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7912A2D-9824-4961-9470-45C98DAC0D73}"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US"/>
        </a:p>
      </dgm:t>
    </dgm:pt>
    <dgm:pt modelId="{D6C9D384-9DBE-4450-9A9F-ABFA0589E679}">
      <dgm:prSet custT="1"/>
      <dgm:spPr/>
      <dgm:t>
        <a:bodyPr/>
        <a:lstStyle/>
        <a:p>
          <a:r>
            <a:rPr lang="en-US" sz="3200" dirty="0">
              <a:latin typeface="Times New Roman" panose="02020603050405020304" pitchFamily="18" charset="0"/>
              <a:cs typeface="Times New Roman" panose="02020603050405020304" pitchFamily="18" charset="0"/>
            </a:rPr>
            <a:t>Back-End Development</a:t>
          </a:r>
        </a:p>
      </dgm:t>
    </dgm:pt>
    <dgm:pt modelId="{0E34B2DB-2F4C-4035-BAE7-5A86511F6ABB}" type="sibTrans" cxnId="{D76E7CD1-E9D3-4AE2-A5C0-A681F48AC494}">
      <dgm:prSet/>
      <dgm:spPr/>
      <dgm:t>
        <a:bodyPr/>
        <a:lstStyle/>
        <a:p>
          <a:endParaRPr lang="en-US"/>
        </a:p>
      </dgm:t>
    </dgm:pt>
    <dgm:pt modelId="{DCF74348-E647-49C9-997F-640ACA972029}" type="parTrans" cxnId="{D76E7CD1-E9D3-4AE2-A5C0-A681F48AC494}">
      <dgm:prSet/>
      <dgm:spPr/>
      <dgm:t>
        <a:bodyPr/>
        <a:lstStyle/>
        <a:p>
          <a:endParaRPr lang="en-US"/>
        </a:p>
      </dgm:t>
    </dgm:pt>
    <dgm:pt modelId="{A6370398-33BE-4CEB-90FE-4AAA511E365F}" type="pres">
      <dgm:prSet presAssocID="{67912A2D-9824-4961-9470-45C98DAC0D73}" presName="linear" presStyleCnt="0">
        <dgm:presLayoutVars>
          <dgm:animLvl val="lvl"/>
          <dgm:resizeHandles val="exact"/>
        </dgm:presLayoutVars>
      </dgm:prSet>
      <dgm:spPr/>
    </dgm:pt>
    <dgm:pt modelId="{95B8D4C9-709B-4FA6-8B13-DA402C7FEBD9}" type="pres">
      <dgm:prSet presAssocID="{D6C9D384-9DBE-4450-9A9F-ABFA0589E679}" presName="parentText" presStyleLbl="node1" presStyleIdx="0" presStyleCnt="1" custScaleY="47188" custLinFactNeighborX="-18694" custLinFactNeighborY="1256">
        <dgm:presLayoutVars>
          <dgm:chMax val="0"/>
          <dgm:bulletEnabled val="1"/>
        </dgm:presLayoutVars>
      </dgm:prSet>
      <dgm:spPr/>
    </dgm:pt>
  </dgm:ptLst>
  <dgm:cxnLst>
    <dgm:cxn modelId="{C18A0616-1F1D-493E-B070-2045E824DF4B}" type="presOf" srcId="{D6C9D384-9DBE-4450-9A9F-ABFA0589E679}" destId="{95B8D4C9-709B-4FA6-8B13-DA402C7FEBD9}" srcOrd="0" destOrd="0" presId="urn:microsoft.com/office/officeart/2005/8/layout/vList2"/>
    <dgm:cxn modelId="{D76E7CD1-E9D3-4AE2-A5C0-A681F48AC494}" srcId="{67912A2D-9824-4961-9470-45C98DAC0D73}" destId="{D6C9D384-9DBE-4450-9A9F-ABFA0589E679}" srcOrd="0" destOrd="0" parTransId="{DCF74348-E647-49C9-997F-640ACA972029}" sibTransId="{0E34B2DB-2F4C-4035-BAE7-5A86511F6ABB}"/>
    <dgm:cxn modelId="{47804CF3-9A5C-43F4-93FF-4F07DDFE08A6}" type="presOf" srcId="{67912A2D-9824-4961-9470-45C98DAC0D73}" destId="{A6370398-33BE-4CEB-90FE-4AAA511E365F}" srcOrd="0" destOrd="0" presId="urn:microsoft.com/office/officeart/2005/8/layout/vList2"/>
    <dgm:cxn modelId="{FA5C9121-2C31-43FE-8884-85C2967458FC}" type="presParOf" srcId="{A6370398-33BE-4CEB-90FE-4AAA511E365F}" destId="{95B8D4C9-709B-4FA6-8B13-DA402C7FEBD9}"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7912A2D-9824-4961-9470-45C98DAC0D73}"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US"/>
        </a:p>
      </dgm:t>
    </dgm:pt>
    <dgm:pt modelId="{D6C9D384-9DBE-4450-9A9F-ABFA0589E679}">
      <dgm:prSet custT="1"/>
      <dgm:spPr/>
      <dgm:t>
        <a:bodyPr/>
        <a:lstStyle/>
        <a:p>
          <a:r>
            <a:rPr lang="en-US" sz="3200" dirty="0">
              <a:latin typeface="Times New Roman" panose="02020603050405020304" pitchFamily="18" charset="0"/>
              <a:cs typeface="Times New Roman" panose="02020603050405020304" pitchFamily="18" charset="0"/>
            </a:rPr>
            <a:t>Back-End Development</a:t>
          </a:r>
        </a:p>
      </dgm:t>
    </dgm:pt>
    <dgm:pt modelId="{0E34B2DB-2F4C-4035-BAE7-5A86511F6ABB}" type="sibTrans" cxnId="{D76E7CD1-E9D3-4AE2-A5C0-A681F48AC494}">
      <dgm:prSet/>
      <dgm:spPr/>
      <dgm:t>
        <a:bodyPr/>
        <a:lstStyle/>
        <a:p>
          <a:endParaRPr lang="en-US"/>
        </a:p>
      </dgm:t>
    </dgm:pt>
    <dgm:pt modelId="{DCF74348-E647-49C9-997F-640ACA972029}" type="parTrans" cxnId="{D76E7CD1-E9D3-4AE2-A5C0-A681F48AC494}">
      <dgm:prSet/>
      <dgm:spPr/>
      <dgm:t>
        <a:bodyPr/>
        <a:lstStyle/>
        <a:p>
          <a:endParaRPr lang="en-US"/>
        </a:p>
      </dgm:t>
    </dgm:pt>
    <dgm:pt modelId="{A6370398-33BE-4CEB-90FE-4AAA511E365F}" type="pres">
      <dgm:prSet presAssocID="{67912A2D-9824-4961-9470-45C98DAC0D73}" presName="linear" presStyleCnt="0">
        <dgm:presLayoutVars>
          <dgm:animLvl val="lvl"/>
          <dgm:resizeHandles val="exact"/>
        </dgm:presLayoutVars>
      </dgm:prSet>
      <dgm:spPr/>
    </dgm:pt>
    <dgm:pt modelId="{95B8D4C9-709B-4FA6-8B13-DA402C7FEBD9}" type="pres">
      <dgm:prSet presAssocID="{D6C9D384-9DBE-4450-9A9F-ABFA0589E679}" presName="parentText" presStyleLbl="node1" presStyleIdx="0" presStyleCnt="1" custScaleY="47188" custLinFactNeighborX="-18694" custLinFactNeighborY="1256">
        <dgm:presLayoutVars>
          <dgm:chMax val="0"/>
          <dgm:bulletEnabled val="1"/>
        </dgm:presLayoutVars>
      </dgm:prSet>
      <dgm:spPr/>
    </dgm:pt>
  </dgm:ptLst>
  <dgm:cxnLst>
    <dgm:cxn modelId="{C18A0616-1F1D-493E-B070-2045E824DF4B}" type="presOf" srcId="{D6C9D384-9DBE-4450-9A9F-ABFA0589E679}" destId="{95B8D4C9-709B-4FA6-8B13-DA402C7FEBD9}" srcOrd="0" destOrd="0" presId="urn:microsoft.com/office/officeart/2005/8/layout/vList2"/>
    <dgm:cxn modelId="{D76E7CD1-E9D3-4AE2-A5C0-A681F48AC494}" srcId="{67912A2D-9824-4961-9470-45C98DAC0D73}" destId="{D6C9D384-9DBE-4450-9A9F-ABFA0589E679}" srcOrd="0" destOrd="0" parTransId="{DCF74348-E647-49C9-997F-640ACA972029}" sibTransId="{0E34B2DB-2F4C-4035-BAE7-5A86511F6ABB}"/>
    <dgm:cxn modelId="{47804CF3-9A5C-43F4-93FF-4F07DDFE08A6}" type="presOf" srcId="{67912A2D-9824-4961-9470-45C98DAC0D73}" destId="{A6370398-33BE-4CEB-90FE-4AAA511E365F}" srcOrd="0" destOrd="0" presId="urn:microsoft.com/office/officeart/2005/8/layout/vList2"/>
    <dgm:cxn modelId="{FA5C9121-2C31-43FE-8884-85C2967458FC}" type="presParOf" srcId="{A6370398-33BE-4CEB-90FE-4AAA511E365F}" destId="{95B8D4C9-709B-4FA6-8B13-DA402C7FEBD9}"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7912A2D-9824-4961-9470-45C98DAC0D73}"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US"/>
        </a:p>
      </dgm:t>
    </dgm:pt>
    <dgm:pt modelId="{D6C9D384-9DBE-4450-9A9F-ABFA0589E679}">
      <dgm:prSet custT="1"/>
      <dgm:spPr/>
      <dgm:t>
        <a:bodyPr/>
        <a:lstStyle/>
        <a:p>
          <a:r>
            <a:rPr lang="en-US" sz="3200" dirty="0">
              <a:latin typeface="Times New Roman" panose="02020603050405020304" pitchFamily="18" charset="0"/>
              <a:cs typeface="Times New Roman" panose="02020603050405020304" pitchFamily="18" charset="0"/>
            </a:rPr>
            <a:t>Back-End Development</a:t>
          </a:r>
        </a:p>
      </dgm:t>
    </dgm:pt>
    <dgm:pt modelId="{0E34B2DB-2F4C-4035-BAE7-5A86511F6ABB}" type="sibTrans" cxnId="{D76E7CD1-E9D3-4AE2-A5C0-A681F48AC494}">
      <dgm:prSet/>
      <dgm:spPr/>
      <dgm:t>
        <a:bodyPr/>
        <a:lstStyle/>
        <a:p>
          <a:endParaRPr lang="en-US"/>
        </a:p>
      </dgm:t>
    </dgm:pt>
    <dgm:pt modelId="{DCF74348-E647-49C9-997F-640ACA972029}" type="parTrans" cxnId="{D76E7CD1-E9D3-4AE2-A5C0-A681F48AC494}">
      <dgm:prSet/>
      <dgm:spPr/>
      <dgm:t>
        <a:bodyPr/>
        <a:lstStyle/>
        <a:p>
          <a:endParaRPr lang="en-US"/>
        </a:p>
      </dgm:t>
    </dgm:pt>
    <dgm:pt modelId="{A6370398-33BE-4CEB-90FE-4AAA511E365F}" type="pres">
      <dgm:prSet presAssocID="{67912A2D-9824-4961-9470-45C98DAC0D73}" presName="linear" presStyleCnt="0">
        <dgm:presLayoutVars>
          <dgm:animLvl val="lvl"/>
          <dgm:resizeHandles val="exact"/>
        </dgm:presLayoutVars>
      </dgm:prSet>
      <dgm:spPr/>
    </dgm:pt>
    <dgm:pt modelId="{95B8D4C9-709B-4FA6-8B13-DA402C7FEBD9}" type="pres">
      <dgm:prSet presAssocID="{D6C9D384-9DBE-4450-9A9F-ABFA0589E679}" presName="parentText" presStyleLbl="node1" presStyleIdx="0" presStyleCnt="1" custScaleY="47188" custLinFactNeighborX="-18694" custLinFactNeighborY="1256">
        <dgm:presLayoutVars>
          <dgm:chMax val="0"/>
          <dgm:bulletEnabled val="1"/>
        </dgm:presLayoutVars>
      </dgm:prSet>
      <dgm:spPr/>
    </dgm:pt>
  </dgm:ptLst>
  <dgm:cxnLst>
    <dgm:cxn modelId="{C18A0616-1F1D-493E-B070-2045E824DF4B}" type="presOf" srcId="{D6C9D384-9DBE-4450-9A9F-ABFA0589E679}" destId="{95B8D4C9-709B-4FA6-8B13-DA402C7FEBD9}" srcOrd="0" destOrd="0" presId="urn:microsoft.com/office/officeart/2005/8/layout/vList2"/>
    <dgm:cxn modelId="{D76E7CD1-E9D3-4AE2-A5C0-A681F48AC494}" srcId="{67912A2D-9824-4961-9470-45C98DAC0D73}" destId="{D6C9D384-9DBE-4450-9A9F-ABFA0589E679}" srcOrd="0" destOrd="0" parTransId="{DCF74348-E647-49C9-997F-640ACA972029}" sibTransId="{0E34B2DB-2F4C-4035-BAE7-5A86511F6ABB}"/>
    <dgm:cxn modelId="{47804CF3-9A5C-43F4-93FF-4F07DDFE08A6}" type="presOf" srcId="{67912A2D-9824-4961-9470-45C98DAC0D73}" destId="{A6370398-33BE-4CEB-90FE-4AAA511E365F}" srcOrd="0" destOrd="0" presId="urn:microsoft.com/office/officeart/2005/8/layout/vList2"/>
    <dgm:cxn modelId="{FA5C9121-2C31-43FE-8884-85C2967458FC}" type="presParOf" srcId="{A6370398-33BE-4CEB-90FE-4AAA511E365F}" destId="{95B8D4C9-709B-4FA6-8B13-DA402C7FEBD9}"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7912A2D-9824-4961-9470-45C98DAC0D73}"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US"/>
        </a:p>
      </dgm:t>
    </dgm:pt>
    <dgm:pt modelId="{D6C9D384-9DBE-4450-9A9F-ABFA0589E679}">
      <dgm:prSet custT="1"/>
      <dgm:spPr/>
      <dgm:t>
        <a:bodyPr/>
        <a:lstStyle/>
        <a:p>
          <a:r>
            <a:rPr lang="en-US" sz="3200" dirty="0">
              <a:latin typeface="Times New Roman" panose="02020603050405020304" pitchFamily="18" charset="0"/>
              <a:cs typeface="Times New Roman" panose="02020603050405020304" pitchFamily="18" charset="0"/>
            </a:rPr>
            <a:t>Back-End Development</a:t>
          </a:r>
        </a:p>
      </dgm:t>
    </dgm:pt>
    <dgm:pt modelId="{0E34B2DB-2F4C-4035-BAE7-5A86511F6ABB}" type="sibTrans" cxnId="{D76E7CD1-E9D3-4AE2-A5C0-A681F48AC494}">
      <dgm:prSet/>
      <dgm:spPr/>
      <dgm:t>
        <a:bodyPr/>
        <a:lstStyle/>
        <a:p>
          <a:endParaRPr lang="en-US"/>
        </a:p>
      </dgm:t>
    </dgm:pt>
    <dgm:pt modelId="{DCF74348-E647-49C9-997F-640ACA972029}" type="parTrans" cxnId="{D76E7CD1-E9D3-4AE2-A5C0-A681F48AC494}">
      <dgm:prSet/>
      <dgm:spPr/>
      <dgm:t>
        <a:bodyPr/>
        <a:lstStyle/>
        <a:p>
          <a:endParaRPr lang="en-US"/>
        </a:p>
      </dgm:t>
    </dgm:pt>
    <dgm:pt modelId="{A6370398-33BE-4CEB-90FE-4AAA511E365F}" type="pres">
      <dgm:prSet presAssocID="{67912A2D-9824-4961-9470-45C98DAC0D73}" presName="linear" presStyleCnt="0">
        <dgm:presLayoutVars>
          <dgm:animLvl val="lvl"/>
          <dgm:resizeHandles val="exact"/>
        </dgm:presLayoutVars>
      </dgm:prSet>
      <dgm:spPr/>
    </dgm:pt>
    <dgm:pt modelId="{95B8D4C9-709B-4FA6-8B13-DA402C7FEBD9}" type="pres">
      <dgm:prSet presAssocID="{D6C9D384-9DBE-4450-9A9F-ABFA0589E679}" presName="parentText" presStyleLbl="node1" presStyleIdx="0" presStyleCnt="1" custScaleY="47188" custLinFactNeighborX="-18694" custLinFactNeighborY="1256">
        <dgm:presLayoutVars>
          <dgm:chMax val="0"/>
          <dgm:bulletEnabled val="1"/>
        </dgm:presLayoutVars>
      </dgm:prSet>
      <dgm:spPr/>
    </dgm:pt>
  </dgm:ptLst>
  <dgm:cxnLst>
    <dgm:cxn modelId="{C18A0616-1F1D-493E-B070-2045E824DF4B}" type="presOf" srcId="{D6C9D384-9DBE-4450-9A9F-ABFA0589E679}" destId="{95B8D4C9-709B-4FA6-8B13-DA402C7FEBD9}" srcOrd="0" destOrd="0" presId="urn:microsoft.com/office/officeart/2005/8/layout/vList2"/>
    <dgm:cxn modelId="{D76E7CD1-E9D3-4AE2-A5C0-A681F48AC494}" srcId="{67912A2D-9824-4961-9470-45C98DAC0D73}" destId="{D6C9D384-9DBE-4450-9A9F-ABFA0589E679}" srcOrd="0" destOrd="0" parTransId="{DCF74348-E647-49C9-997F-640ACA972029}" sibTransId="{0E34B2DB-2F4C-4035-BAE7-5A86511F6ABB}"/>
    <dgm:cxn modelId="{47804CF3-9A5C-43F4-93FF-4F07DDFE08A6}" type="presOf" srcId="{67912A2D-9824-4961-9470-45C98DAC0D73}" destId="{A6370398-33BE-4CEB-90FE-4AAA511E365F}" srcOrd="0" destOrd="0" presId="urn:microsoft.com/office/officeart/2005/8/layout/vList2"/>
    <dgm:cxn modelId="{FA5C9121-2C31-43FE-8884-85C2967458FC}" type="presParOf" srcId="{A6370398-33BE-4CEB-90FE-4AAA511E365F}" destId="{95B8D4C9-709B-4FA6-8B13-DA402C7FEBD9}"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7912A2D-9824-4961-9470-45C98DAC0D73}"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US"/>
        </a:p>
      </dgm:t>
    </dgm:pt>
    <dgm:pt modelId="{D6C9D384-9DBE-4450-9A9F-ABFA0589E679}">
      <dgm:prSet custT="1"/>
      <dgm:spPr/>
      <dgm:t>
        <a:bodyPr/>
        <a:lstStyle/>
        <a:p>
          <a:r>
            <a:rPr lang="en-US" sz="3200" dirty="0">
              <a:latin typeface="Times New Roman" panose="02020603050405020304" pitchFamily="18" charset="0"/>
              <a:cs typeface="Times New Roman" panose="02020603050405020304" pitchFamily="18" charset="0"/>
            </a:rPr>
            <a:t>Back-End Development</a:t>
          </a:r>
        </a:p>
      </dgm:t>
    </dgm:pt>
    <dgm:pt modelId="{0E34B2DB-2F4C-4035-BAE7-5A86511F6ABB}" type="sibTrans" cxnId="{D76E7CD1-E9D3-4AE2-A5C0-A681F48AC494}">
      <dgm:prSet/>
      <dgm:spPr/>
      <dgm:t>
        <a:bodyPr/>
        <a:lstStyle/>
        <a:p>
          <a:endParaRPr lang="en-US"/>
        </a:p>
      </dgm:t>
    </dgm:pt>
    <dgm:pt modelId="{DCF74348-E647-49C9-997F-640ACA972029}" type="parTrans" cxnId="{D76E7CD1-E9D3-4AE2-A5C0-A681F48AC494}">
      <dgm:prSet/>
      <dgm:spPr/>
      <dgm:t>
        <a:bodyPr/>
        <a:lstStyle/>
        <a:p>
          <a:endParaRPr lang="en-US"/>
        </a:p>
      </dgm:t>
    </dgm:pt>
    <dgm:pt modelId="{A6370398-33BE-4CEB-90FE-4AAA511E365F}" type="pres">
      <dgm:prSet presAssocID="{67912A2D-9824-4961-9470-45C98DAC0D73}" presName="linear" presStyleCnt="0">
        <dgm:presLayoutVars>
          <dgm:animLvl val="lvl"/>
          <dgm:resizeHandles val="exact"/>
        </dgm:presLayoutVars>
      </dgm:prSet>
      <dgm:spPr/>
    </dgm:pt>
    <dgm:pt modelId="{95B8D4C9-709B-4FA6-8B13-DA402C7FEBD9}" type="pres">
      <dgm:prSet presAssocID="{D6C9D384-9DBE-4450-9A9F-ABFA0589E679}" presName="parentText" presStyleLbl="node1" presStyleIdx="0" presStyleCnt="1" custScaleY="47188" custLinFactNeighborX="-18694" custLinFactNeighborY="1256">
        <dgm:presLayoutVars>
          <dgm:chMax val="0"/>
          <dgm:bulletEnabled val="1"/>
        </dgm:presLayoutVars>
      </dgm:prSet>
      <dgm:spPr/>
    </dgm:pt>
  </dgm:ptLst>
  <dgm:cxnLst>
    <dgm:cxn modelId="{C18A0616-1F1D-493E-B070-2045E824DF4B}" type="presOf" srcId="{D6C9D384-9DBE-4450-9A9F-ABFA0589E679}" destId="{95B8D4C9-709B-4FA6-8B13-DA402C7FEBD9}" srcOrd="0" destOrd="0" presId="urn:microsoft.com/office/officeart/2005/8/layout/vList2"/>
    <dgm:cxn modelId="{D76E7CD1-E9D3-4AE2-A5C0-A681F48AC494}" srcId="{67912A2D-9824-4961-9470-45C98DAC0D73}" destId="{D6C9D384-9DBE-4450-9A9F-ABFA0589E679}" srcOrd="0" destOrd="0" parTransId="{DCF74348-E647-49C9-997F-640ACA972029}" sibTransId="{0E34B2DB-2F4C-4035-BAE7-5A86511F6ABB}"/>
    <dgm:cxn modelId="{47804CF3-9A5C-43F4-93FF-4F07DDFE08A6}" type="presOf" srcId="{67912A2D-9824-4961-9470-45C98DAC0D73}" destId="{A6370398-33BE-4CEB-90FE-4AAA511E365F}" srcOrd="0" destOrd="0" presId="urn:microsoft.com/office/officeart/2005/8/layout/vList2"/>
    <dgm:cxn modelId="{FA5C9121-2C31-43FE-8884-85C2967458FC}" type="presParOf" srcId="{A6370398-33BE-4CEB-90FE-4AAA511E365F}" destId="{95B8D4C9-709B-4FA6-8B13-DA402C7FEBD9}"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7912A2D-9824-4961-9470-45C98DAC0D73}"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US"/>
        </a:p>
      </dgm:t>
    </dgm:pt>
    <dgm:pt modelId="{D6C9D384-9DBE-4450-9A9F-ABFA0589E679}">
      <dgm:prSet custT="1"/>
      <dgm:spPr/>
      <dgm:t>
        <a:bodyPr/>
        <a:lstStyle/>
        <a:p>
          <a:r>
            <a:rPr lang="en-US" sz="3200" dirty="0">
              <a:latin typeface="Times New Roman" panose="02020603050405020304" pitchFamily="18" charset="0"/>
              <a:cs typeface="Times New Roman" panose="02020603050405020304" pitchFamily="18" charset="0"/>
            </a:rPr>
            <a:t>Using Best Practices</a:t>
          </a:r>
        </a:p>
      </dgm:t>
    </dgm:pt>
    <dgm:pt modelId="{0E34B2DB-2F4C-4035-BAE7-5A86511F6ABB}" type="sibTrans" cxnId="{D76E7CD1-E9D3-4AE2-A5C0-A681F48AC494}">
      <dgm:prSet/>
      <dgm:spPr/>
      <dgm:t>
        <a:bodyPr/>
        <a:lstStyle/>
        <a:p>
          <a:endParaRPr lang="en-US"/>
        </a:p>
      </dgm:t>
    </dgm:pt>
    <dgm:pt modelId="{DCF74348-E647-49C9-997F-640ACA972029}" type="parTrans" cxnId="{D76E7CD1-E9D3-4AE2-A5C0-A681F48AC494}">
      <dgm:prSet/>
      <dgm:spPr/>
      <dgm:t>
        <a:bodyPr/>
        <a:lstStyle/>
        <a:p>
          <a:endParaRPr lang="en-US"/>
        </a:p>
      </dgm:t>
    </dgm:pt>
    <dgm:pt modelId="{A6370398-33BE-4CEB-90FE-4AAA511E365F}" type="pres">
      <dgm:prSet presAssocID="{67912A2D-9824-4961-9470-45C98DAC0D73}" presName="linear" presStyleCnt="0">
        <dgm:presLayoutVars>
          <dgm:animLvl val="lvl"/>
          <dgm:resizeHandles val="exact"/>
        </dgm:presLayoutVars>
      </dgm:prSet>
      <dgm:spPr/>
    </dgm:pt>
    <dgm:pt modelId="{95B8D4C9-709B-4FA6-8B13-DA402C7FEBD9}" type="pres">
      <dgm:prSet presAssocID="{D6C9D384-9DBE-4450-9A9F-ABFA0589E679}" presName="parentText" presStyleLbl="node1" presStyleIdx="0" presStyleCnt="1" custScaleY="47188" custLinFactNeighborX="-18694" custLinFactNeighborY="1256">
        <dgm:presLayoutVars>
          <dgm:chMax val="0"/>
          <dgm:bulletEnabled val="1"/>
        </dgm:presLayoutVars>
      </dgm:prSet>
      <dgm:spPr/>
    </dgm:pt>
  </dgm:ptLst>
  <dgm:cxnLst>
    <dgm:cxn modelId="{C18A0616-1F1D-493E-B070-2045E824DF4B}" type="presOf" srcId="{D6C9D384-9DBE-4450-9A9F-ABFA0589E679}" destId="{95B8D4C9-709B-4FA6-8B13-DA402C7FEBD9}" srcOrd="0" destOrd="0" presId="urn:microsoft.com/office/officeart/2005/8/layout/vList2"/>
    <dgm:cxn modelId="{D76E7CD1-E9D3-4AE2-A5C0-A681F48AC494}" srcId="{67912A2D-9824-4961-9470-45C98DAC0D73}" destId="{D6C9D384-9DBE-4450-9A9F-ABFA0589E679}" srcOrd="0" destOrd="0" parTransId="{DCF74348-E647-49C9-997F-640ACA972029}" sibTransId="{0E34B2DB-2F4C-4035-BAE7-5A86511F6ABB}"/>
    <dgm:cxn modelId="{47804CF3-9A5C-43F4-93FF-4F07DDFE08A6}" type="presOf" srcId="{67912A2D-9824-4961-9470-45C98DAC0D73}" destId="{A6370398-33BE-4CEB-90FE-4AAA511E365F}" srcOrd="0" destOrd="0" presId="urn:microsoft.com/office/officeart/2005/8/layout/vList2"/>
    <dgm:cxn modelId="{FA5C9121-2C31-43FE-8884-85C2967458FC}" type="presParOf" srcId="{A6370398-33BE-4CEB-90FE-4AAA511E365F}" destId="{95B8D4C9-709B-4FA6-8B13-DA402C7FEBD9}"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7912A2D-9824-4961-9470-45C98DAC0D73}"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US"/>
        </a:p>
      </dgm:t>
    </dgm:pt>
    <dgm:pt modelId="{D6C9D384-9DBE-4450-9A9F-ABFA0589E679}">
      <dgm:prSet custT="1"/>
      <dgm:spPr/>
      <dgm:t>
        <a:bodyPr/>
        <a:lstStyle/>
        <a:p>
          <a:r>
            <a:rPr lang="en-US" sz="3200" dirty="0">
              <a:latin typeface="Times New Roman" panose="02020603050405020304" pitchFamily="18" charset="0"/>
              <a:cs typeface="Times New Roman" panose="02020603050405020304" pitchFamily="18" charset="0"/>
            </a:rPr>
            <a:t>Using Best Practices</a:t>
          </a:r>
        </a:p>
      </dgm:t>
    </dgm:pt>
    <dgm:pt modelId="{0E34B2DB-2F4C-4035-BAE7-5A86511F6ABB}" type="sibTrans" cxnId="{D76E7CD1-E9D3-4AE2-A5C0-A681F48AC494}">
      <dgm:prSet/>
      <dgm:spPr/>
      <dgm:t>
        <a:bodyPr/>
        <a:lstStyle/>
        <a:p>
          <a:endParaRPr lang="en-US"/>
        </a:p>
      </dgm:t>
    </dgm:pt>
    <dgm:pt modelId="{DCF74348-E647-49C9-997F-640ACA972029}" type="parTrans" cxnId="{D76E7CD1-E9D3-4AE2-A5C0-A681F48AC494}">
      <dgm:prSet/>
      <dgm:spPr/>
      <dgm:t>
        <a:bodyPr/>
        <a:lstStyle/>
        <a:p>
          <a:endParaRPr lang="en-US"/>
        </a:p>
      </dgm:t>
    </dgm:pt>
    <dgm:pt modelId="{A6370398-33BE-4CEB-90FE-4AAA511E365F}" type="pres">
      <dgm:prSet presAssocID="{67912A2D-9824-4961-9470-45C98DAC0D73}" presName="linear" presStyleCnt="0">
        <dgm:presLayoutVars>
          <dgm:animLvl val="lvl"/>
          <dgm:resizeHandles val="exact"/>
        </dgm:presLayoutVars>
      </dgm:prSet>
      <dgm:spPr/>
    </dgm:pt>
    <dgm:pt modelId="{95B8D4C9-709B-4FA6-8B13-DA402C7FEBD9}" type="pres">
      <dgm:prSet presAssocID="{D6C9D384-9DBE-4450-9A9F-ABFA0589E679}" presName="parentText" presStyleLbl="node1" presStyleIdx="0" presStyleCnt="1" custScaleY="47188" custLinFactNeighborX="-18694" custLinFactNeighborY="1256">
        <dgm:presLayoutVars>
          <dgm:chMax val="0"/>
          <dgm:bulletEnabled val="1"/>
        </dgm:presLayoutVars>
      </dgm:prSet>
      <dgm:spPr/>
    </dgm:pt>
  </dgm:ptLst>
  <dgm:cxnLst>
    <dgm:cxn modelId="{C18A0616-1F1D-493E-B070-2045E824DF4B}" type="presOf" srcId="{D6C9D384-9DBE-4450-9A9F-ABFA0589E679}" destId="{95B8D4C9-709B-4FA6-8B13-DA402C7FEBD9}" srcOrd="0" destOrd="0" presId="urn:microsoft.com/office/officeart/2005/8/layout/vList2"/>
    <dgm:cxn modelId="{D76E7CD1-E9D3-4AE2-A5C0-A681F48AC494}" srcId="{67912A2D-9824-4961-9470-45C98DAC0D73}" destId="{D6C9D384-9DBE-4450-9A9F-ABFA0589E679}" srcOrd="0" destOrd="0" parTransId="{DCF74348-E647-49C9-997F-640ACA972029}" sibTransId="{0E34B2DB-2F4C-4035-BAE7-5A86511F6ABB}"/>
    <dgm:cxn modelId="{47804CF3-9A5C-43F4-93FF-4F07DDFE08A6}" type="presOf" srcId="{67912A2D-9824-4961-9470-45C98DAC0D73}" destId="{A6370398-33BE-4CEB-90FE-4AAA511E365F}" srcOrd="0" destOrd="0" presId="urn:microsoft.com/office/officeart/2005/8/layout/vList2"/>
    <dgm:cxn modelId="{FA5C9121-2C31-43FE-8884-85C2967458FC}" type="presParOf" srcId="{A6370398-33BE-4CEB-90FE-4AAA511E365F}" destId="{95B8D4C9-709B-4FA6-8B13-DA402C7FEBD9}"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67912A2D-9824-4961-9470-45C98DAC0D73}"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US"/>
        </a:p>
      </dgm:t>
    </dgm:pt>
    <dgm:pt modelId="{D6C9D384-9DBE-4450-9A9F-ABFA0589E679}">
      <dgm:prSet custT="1"/>
      <dgm:spPr/>
      <dgm:t>
        <a:bodyPr/>
        <a:lstStyle/>
        <a:p>
          <a:r>
            <a:rPr lang="en-US" sz="3200" dirty="0">
              <a:latin typeface="Times New Roman" panose="02020603050405020304" pitchFamily="18" charset="0"/>
              <a:cs typeface="Times New Roman" panose="02020603050405020304" pitchFamily="18" charset="0"/>
            </a:rPr>
            <a:t>Using Best Practices</a:t>
          </a:r>
        </a:p>
      </dgm:t>
    </dgm:pt>
    <dgm:pt modelId="{0E34B2DB-2F4C-4035-BAE7-5A86511F6ABB}" type="sibTrans" cxnId="{D76E7CD1-E9D3-4AE2-A5C0-A681F48AC494}">
      <dgm:prSet/>
      <dgm:spPr/>
      <dgm:t>
        <a:bodyPr/>
        <a:lstStyle/>
        <a:p>
          <a:endParaRPr lang="en-US"/>
        </a:p>
      </dgm:t>
    </dgm:pt>
    <dgm:pt modelId="{DCF74348-E647-49C9-997F-640ACA972029}" type="parTrans" cxnId="{D76E7CD1-E9D3-4AE2-A5C0-A681F48AC494}">
      <dgm:prSet/>
      <dgm:spPr/>
      <dgm:t>
        <a:bodyPr/>
        <a:lstStyle/>
        <a:p>
          <a:endParaRPr lang="en-US"/>
        </a:p>
      </dgm:t>
    </dgm:pt>
    <dgm:pt modelId="{A6370398-33BE-4CEB-90FE-4AAA511E365F}" type="pres">
      <dgm:prSet presAssocID="{67912A2D-9824-4961-9470-45C98DAC0D73}" presName="linear" presStyleCnt="0">
        <dgm:presLayoutVars>
          <dgm:animLvl val="lvl"/>
          <dgm:resizeHandles val="exact"/>
        </dgm:presLayoutVars>
      </dgm:prSet>
      <dgm:spPr/>
    </dgm:pt>
    <dgm:pt modelId="{95B8D4C9-709B-4FA6-8B13-DA402C7FEBD9}" type="pres">
      <dgm:prSet presAssocID="{D6C9D384-9DBE-4450-9A9F-ABFA0589E679}" presName="parentText" presStyleLbl="node1" presStyleIdx="0" presStyleCnt="1" custScaleY="47188" custLinFactNeighborX="-18694" custLinFactNeighborY="1256">
        <dgm:presLayoutVars>
          <dgm:chMax val="0"/>
          <dgm:bulletEnabled val="1"/>
        </dgm:presLayoutVars>
      </dgm:prSet>
      <dgm:spPr/>
    </dgm:pt>
  </dgm:ptLst>
  <dgm:cxnLst>
    <dgm:cxn modelId="{C18A0616-1F1D-493E-B070-2045E824DF4B}" type="presOf" srcId="{D6C9D384-9DBE-4450-9A9F-ABFA0589E679}" destId="{95B8D4C9-709B-4FA6-8B13-DA402C7FEBD9}" srcOrd="0" destOrd="0" presId="urn:microsoft.com/office/officeart/2005/8/layout/vList2"/>
    <dgm:cxn modelId="{D76E7CD1-E9D3-4AE2-A5C0-A681F48AC494}" srcId="{67912A2D-9824-4961-9470-45C98DAC0D73}" destId="{D6C9D384-9DBE-4450-9A9F-ABFA0589E679}" srcOrd="0" destOrd="0" parTransId="{DCF74348-E647-49C9-997F-640ACA972029}" sibTransId="{0E34B2DB-2F4C-4035-BAE7-5A86511F6ABB}"/>
    <dgm:cxn modelId="{47804CF3-9A5C-43F4-93FF-4F07DDFE08A6}" type="presOf" srcId="{67912A2D-9824-4961-9470-45C98DAC0D73}" destId="{A6370398-33BE-4CEB-90FE-4AAA511E365F}" srcOrd="0" destOrd="0" presId="urn:microsoft.com/office/officeart/2005/8/layout/vList2"/>
    <dgm:cxn modelId="{FA5C9121-2C31-43FE-8884-85C2967458FC}" type="presParOf" srcId="{A6370398-33BE-4CEB-90FE-4AAA511E365F}" destId="{95B8D4C9-709B-4FA6-8B13-DA402C7FEBD9}"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67912A2D-9824-4961-9470-45C98DAC0D73}"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US"/>
        </a:p>
      </dgm:t>
    </dgm:pt>
    <dgm:pt modelId="{D6C9D384-9DBE-4450-9A9F-ABFA0589E679}">
      <dgm:prSet custT="1"/>
      <dgm:spPr/>
      <dgm:t>
        <a:bodyPr/>
        <a:lstStyle/>
        <a:p>
          <a:r>
            <a:rPr lang="en-US" sz="3200" dirty="0">
              <a:latin typeface="Times New Roman" panose="02020603050405020304" pitchFamily="18" charset="0"/>
              <a:cs typeface="Times New Roman" panose="02020603050405020304" pitchFamily="18" charset="0"/>
            </a:rPr>
            <a:t>Using Best Practices</a:t>
          </a:r>
        </a:p>
      </dgm:t>
    </dgm:pt>
    <dgm:pt modelId="{0E34B2DB-2F4C-4035-BAE7-5A86511F6ABB}" type="sibTrans" cxnId="{D76E7CD1-E9D3-4AE2-A5C0-A681F48AC494}">
      <dgm:prSet/>
      <dgm:spPr/>
      <dgm:t>
        <a:bodyPr/>
        <a:lstStyle/>
        <a:p>
          <a:endParaRPr lang="en-US"/>
        </a:p>
      </dgm:t>
    </dgm:pt>
    <dgm:pt modelId="{DCF74348-E647-49C9-997F-640ACA972029}" type="parTrans" cxnId="{D76E7CD1-E9D3-4AE2-A5C0-A681F48AC494}">
      <dgm:prSet/>
      <dgm:spPr/>
      <dgm:t>
        <a:bodyPr/>
        <a:lstStyle/>
        <a:p>
          <a:endParaRPr lang="en-US"/>
        </a:p>
      </dgm:t>
    </dgm:pt>
    <dgm:pt modelId="{A6370398-33BE-4CEB-90FE-4AAA511E365F}" type="pres">
      <dgm:prSet presAssocID="{67912A2D-9824-4961-9470-45C98DAC0D73}" presName="linear" presStyleCnt="0">
        <dgm:presLayoutVars>
          <dgm:animLvl val="lvl"/>
          <dgm:resizeHandles val="exact"/>
        </dgm:presLayoutVars>
      </dgm:prSet>
      <dgm:spPr/>
    </dgm:pt>
    <dgm:pt modelId="{95B8D4C9-709B-4FA6-8B13-DA402C7FEBD9}" type="pres">
      <dgm:prSet presAssocID="{D6C9D384-9DBE-4450-9A9F-ABFA0589E679}" presName="parentText" presStyleLbl="node1" presStyleIdx="0" presStyleCnt="1" custScaleY="47188" custLinFactNeighborX="-18694" custLinFactNeighborY="1256">
        <dgm:presLayoutVars>
          <dgm:chMax val="0"/>
          <dgm:bulletEnabled val="1"/>
        </dgm:presLayoutVars>
      </dgm:prSet>
      <dgm:spPr/>
    </dgm:pt>
  </dgm:ptLst>
  <dgm:cxnLst>
    <dgm:cxn modelId="{C18A0616-1F1D-493E-B070-2045E824DF4B}" type="presOf" srcId="{D6C9D384-9DBE-4450-9A9F-ABFA0589E679}" destId="{95B8D4C9-709B-4FA6-8B13-DA402C7FEBD9}" srcOrd="0" destOrd="0" presId="urn:microsoft.com/office/officeart/2005/8/layout/vList2"/>
    <dgm:cxn modelId="{D76E7CD1-E9D3-4AE2-A5C0-A681F48AC494}" srcId="{67912A2D-9824-4961-9470-45C98DAC0D73}" destId="{D6C9D384-9DBE-4450-9A9F-ABFA0589E679}" srcOrd="0" destOrd="0" parTransId="{DCF74348-E647-49C9-997F-640ACA972029}" sibTransId="{0E34B2DB-2F4C-4035-BAE7-5A86511F6ABB}"/>
    <dgm:cxn modelId="{47804CF3-9A5C-43F4-93FF-4F07DDFE08A6}" type="presOf" srcId="{67912A2D-9824-4961-9470-45C98DAC0D73}" destId="{A6370398-33BE-4CEB-90FE-4AAA511E365F}" srcOrd="0" destOrd="0" presId="urn:microsoft.com/office/officeart/2005/8/layout/vList2"/>
    <dgm:cxn modelId="{FA5C9121-2C31-43FE-8884-85C2967458FC}" type="presParOf" srcId="{A6370398-33BE-4CEB-90FE-4AAA511E365F}" destId="{95B8D4C9-709B-4FA6-8B13-DA402C7FEBD9}"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912A2D-9824-4961-9470-45C98DAC0D73}"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US"/>
        </a:p>
      </dgm:t>
    </dgm:pt>
    <dgm:pt modelId="{D6C9D384-9DBE-4450-9A9F-ABFA0589E679}">
      <dgm:prSet custT="1"/>
      <dgm:spPr/>
      <dgm:t>
        <a:bodyPr/>
        <a:lstStyle/>
        <a:p>
          <a:r>
            <a:rPr lang="en-US" sz="3200" dirty="0">
              <a:latin typeface="Times New Roman" panose="02020603050405020304" pitchFamily="18" charset="0"/>
              <a:cs typeface="Times New Roman" panose="02020603050405020304" pitchFamily="18" charset="0"/>
            </a:rPr>
            <a:t>Development</a:t>
          </a:r>
        </a:p>
      </dgm:t>
    </dgm:pt>
    <dgm:pt modelId="{0E34B2DB-2F4C-4035-BAE7-5A86511F6ABB}" type="sibTrans" cxnId="{D76E7CD1-E9D3-4AE2-A5C0-A681F48AC494}">
      <dgm:prSet/>
      <dgm:spPr/>
      <dgm:t>
        <a:bodyPr/>
        <a:lstStyle/>
        <a:p>
          <a:endParaRPr lang="en-US"/>
        </a:p>
      </dgm:t>
    </dgm:pt>
    <dgm:pt modelId="{DCF74348-E647-49C9-997F-640ACA972029}" type="parTrans" cxnId="{D76E7CD1-E9D3-4AE2-A5C0-A681F48AC494}">
      <dgm:prSet/>
      <dgm:spPr/>
      <dgm:t>
        <a:bodyPr/>
        <a:lstStyle/>
        <a:p>
          <a:endParaRPr lang="en-US"/>
        </a:p>
      </dgm:t>
    </dgm:pt>
    <dgm:pt modelId="{A6370398-33BE-4CEB-90FE-4AAA511E365F}" type="pres">
      <dgm:prSet presAssocID="{67912A2D-9824-4961-9470-45C98DAC0D73}" presName="linear" presStyleCnt="0">
        <dgm:presLayoutVars>
          <dgm:animLvl val="lvl"/>
          <dgm:resizeHandles val="exact"/>
        </dgm:presLayoutVars>
      </dgm:prSet>
      <dgm:spPr/>
    </dgm:pt>
    <dgm:pt modelId="{95B8D4C9-709B-4FA6-8B13-DA402C7FEBD9}" type="pres">
      <dgm:prSet presAssocID="{D6C9D384-9DBE-4450-9A9F-ABFA0589E679}" presName="parentText" presStyleLbl="node1" presStyleIdx="0" presStyleCnt="1" custScaleY="47188" custLinFactNeighborX="-18694" custLinFactNeighborY="1256">
        <dgm:presLayoutVars>
          <dgm:chMax val="0"/>
          <dgm:bulletEnabled val="1"/>
        </dgm:presLayoutVars>
      </dgm:prSet>
      <dgm:spPr/>
    </dgm:pt>
  </dgm:ptLst>
  <dgm:cxnLst>
    <dgm:cxn modelId="{C18A0616-1F1D-493E-B070-2045E824DF4B}" type="presOf" srcId="{D6C9D384-9DBE-4450-9A9F-ABFA0589E679}" destId="{95B8D4C9-709B-4FA6-8B13-DA402C7FEBD9}" srcOrd="0" destOrd="0" presId="urn:microsoft.com/office/officeart/2005/8/layout/vList2"/>
    <dgm:cxn modelId="{D76E7CD1-E9D3-4AE2-A5C0-A681F48AC494}" srcId="{67912A2D-9824-4961-9470-45C98DAC0D73}" destId="{D6C9D384-9DBE-4450-9A9F-ABFA0589E679}" srcOrd="0" destOrd="0" parTransId="{DCF74348-E647-49C9-997F-640ACA972029}" sibTransId="{0E34B2DB-2F4C-4035-BAE7-5A86511F6ABB}"/>
    <dgm:cxn modelId="{47804CF3-9A5C-43F4-93FF-4F07DDFE08A6}" type="presOf" srcId="{67912A2D-9824-4961-9470-45C98DAC0D73}" destId="{A6370398-33BE-4CEB-90FE-4AAA511E365F}" srcOrd="0" destOrd="0" presId="urn:microsoft.com/office/officeart/2005/8/layout/vList2"/>
    <dgm:cxn modelId="{FA5C9121-2C31-43FE-8884-85C2967458FC}" type="presParOf" srcId="{A6370398-33BE-4CEB-90FE-4AAA511E365F}" destId="{95B8D4C9-709B-4FA6-8B13-DA402C7FEBD9}"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7912A2D-9824-4961-9470-45C98DAC0D73}"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US"/>
        </a:p>
      </dgm:t>
    </dgm:pt>
    <dgm:pt modelId="{D6C9D384-9DBE-4450-9A9F-ABFA0589E679}">
      <dgm:prSet custT="1"/>
      <dgm:spPr/>
      <dgm:t>
        <a:bodyPr/>
        <a:lstStyle/>
        <a:p>
          <a:r>
            <a:rPr lang="en-US" sz="3200" dirty="0">
              <a:latin typeface="Times New Roman" panose="02020603050405020304" pitchFamily="18" charset="0"/>
              <a:cs typeface="Times New Roman" panose="02020603050405020304" pitchFamily="18" charset="0"/>
            </a:rPr>
            <a:t>Using Best Practices</a:t>
          </a:r>
        </a:p>
      </dgm:t>
    </dgm:pt>
    <dgm:pt modelId="{0E34B2DB-2F4C-4035-BAE7-5A86511F6ABB}" type="sibTrans" cxnId="{D76E7CD1-E9D3-4AE2-A5C0-A681F48AC494}">
      <dgm:prSet/>
      <dgm:spPr/>
      <dgm:t>
        <a:bodyPr/>
        <a:lstStyle/>
        <a:p>
          <a:endParaRPr lang="en-US"/>
        </a:p>
      </dgm:t>
    </dgm:pt>
    <dgm:pt modelId="{DCF74348-E647-49C9-997F-640ACA972029}" type="parTrans" cxnId="{D76E7CD1-E9D3-4AE2-A5C0-A681F48AC494}">
      <dgm:prSet/>
      <dgm:spPr/>
      <dgm:t>
        <a:bodyPr/>
        <a:lstStyle/>
        <a:p>
          <a:endParaRPr lang="en-US"/>
        </a:p>
      </dgm:t>
    </dgm:pt>
    <dgm:pt modelId="{A6370398-33BE-4CEB-90FE-4AAA511E365F}" type="pres">
      <dgm:prSet presAssocID="{67912A2D-9824-4961-9470-45C98DAC0D73}" presName="linear" presStyleCnt="0">
        <dgm:presLayoutVars>
          <dgm:animLvl val="lvl"/>
          <dgm:resizeHandles val="exact"/>
        </dgm:presLayoutVars>
      </dgm:prSet>
      <dgm:spPr/>
    </dgm:pt>
    <dgm:pt modelId="{95B8D4C9-709B-4FA6-8B13-DA402C7FEBD9}" type="pres">
      <dgm:prSet presAssocID="{D6C9D384-9DBE-4450-9A9F-ABFA0589E679}" presName="parentText" presStyleLbl="node1" presStyleIdx="0" presStyleCnt="1" custScaleY="47188" custLinFactNeighborX="-18694" custLinFactNeighborY="1256">
        <dgm:presLayoutVars>
          <dgm:chMax val="0"/>
          <dgm:bulletEnabled val="1"/>
        </dgm:presLayoutVars>
      </dgm:prSet>
      <dgm:spPr/>
    </dgm:pt>
  </dgm:ptLst>
  <dgm:cxnLst>
    <dgm:cxn modelId="{C18A0616-1F1D-493E-B070-2045E824DF4B}" type="presOf" srcId="{D6C9D384-9DBE-4450-9A9F-ABFA0589E679}" destId="{95B8D4C9-709B-4FA6-8B13-DA402C7FEBD9}" srcOrd="0" destOrd="0" presId="urn:microsoft.com/office/officeart/2005/8/layout/vList2"/>
    <dgm:cxn modelId="{D76E7CD1-E9D3-4AE2-A5C0-A681F48AC494}" srcId="{67912A2D-9824-4961-9470-45C98DAC0D73}" destId="{D6C9D384-9DBE-4450-9A9F-ABFA0589E679}" srcOrd="0" destOrd="0" parTransId="{DCF74348-E647-49C9-997F-640ACA972029}" sibTransId="{0E34B2DB-2F4C-4035-BAE7-5A86511F6ABB}"/>
    <dgm:cxn modelId="{47804CF3-9A5C-43F4-93FF-4F07DDFE08A6}" type="presOf" srcId="{67912A2D-9824-4961-9470-45C98DAC0D73}" destId="{A6370398-33BE-4CEB-90FE-4AAA511E365F}" srcOrd="0" destOrd="0" presId="urn:microsoft.com/office/officeart/2005/8/layout/vList2"/>
    <dgm:cxn modelId="{FA5C9121-2C31-43FE-8884-85C2967458FC}" type="presParOf" srcId="{A6370398-33BE-4CEB-90FE-4AAA511E365F}" destId="{95B8D4C9-709B-4FA6-8B13-DA402C7FEBD9}"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67912A2D-9824-4961-9470-45C98DAC0D73}"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US"/>
        </a:p>
      </dgm:t>
    </dgm:pt>
    <dgm:pt modelId="{D6C9D384-9DBE-4450-9A9F-ABFA0589E679}">
      <dgm:prSet custT="1"/>
      <dgm:spPr/>
      <dgm:t>
        <a:bodyPr/>
        <a:lstStyle/>
        <a:p>
          <a:r>
            <a:rPr lang="en-US" sz="3200" dirty="0">
              <a:latin typeface="Times New Roman" panose="02020603050405020304" pitchFamily="18" charset="0"/>
              <a:cs typeface="Times New Roman" panose="02020603050405020304" pitchFamily="18" charset="0"/>
            </a:rPr>
            <a:t>Using Best Practices</a:t>
          </a:r>
        </a:p>
      </dgm:t>
    </dgm:pt>
    <dgm:pt modelId="{0E34B2DB-2F4C-4035-BAE7-5A86511F6ABB}" type="sibTrans" cxnId="{D76E7CD1-E9D3-4AE2-A5C0-A681F48AC494}">
      <dgm:prSet/>
      <dgm:spPr/>
      <dgm:t>
        <a:bodyPr/>
        <a:lstStyle/>
        <a:p>
          <a:endParaRPr lang="en-US"/>
        </a:p>
      </dgm:t>
    </dgm:pt>
    <dgm:pt modelId="{DCF74348-E647-49C9-997F-640ACA972029}" type="parTrans" cxnId="{D76E7CD1-E9D3-4AE2-A5C0-A681F48AC494}">
      <dgm:prSet/>
      <dgm:spPr/>
      <dgm:t>
        <a:bodyPr/>
        <a:lstStyle/>
        <a:p>
          <a:endParaRPr lang="en-US"/>
        </a:p>
      </dgm:t>
    </dgm:pt>
    <dgm:pt modelId="{A6370398-33BE-4CEB-90FE-4AAA511E365F}" type="pres">
      <dgm:prSet presAssocID="{67912A2D-9824-4961-9470-45C98DAC0D73}" presName="linear" presStyleCnt="0">
        <dgm:presLayoutVars>
          <dgm:animLvl val="lvl"/>
          <dgm:resizeHandles val="exact"/>
        </dgm:presLayoutVars>
      </dgm:prSet>
      <dgm:spPr/>
    </dgm:pt>
    <dgm:pt modelId="{95B8D4C9-709B-4FA6-8B13-DA402C7FEBD9}" type="pres">
      <dgm:prSet presAssocID="{D6C9D384-9DBE-4450-9A9F-ABFA0589E679}" presName="parentText" presStyleLbl="node1" presStyleIdx="0" presStyleCnt="1" custScaleY="47188" custLinFactNeighborX="-18694" custLinFactNeighborY="1256">
        <dgm:presLayoutVars>
          <dgm:chMax val="0"/>
          <dgm:bulletEnabled val="1"/>
        </dgm:presLayoutVars>
      </dgm:prSet>
      <dgm:spPr/>
    </dgm:pt>
  </dgm:ptLst>
  <dgm:cxnLst>
    <dgm:cxn modelId="{C18A0616-1F1D-493E-B070-2045E824DF4B}" type="presOf" srcId="{D6C9D384-9DBE-4450-9A9F-ABFA0589E679}" destId="{95B8D4C9-709B-4FA6-8B13-DA402C7FEBD9}" srcOrd="0" destOrd="0" presId="urn:microsoft.com/office/officeart/2005/8/layout/vList2"/>
    <dgm:cxn modelId="{D76E7CD1-E9D3-4AE2-A5C0-A681F48AC494}" srcId="{67912A2D-9824-4961-9470-45C98DAC0D73}" destId="{D6C9D384-9DBE-4450-9A9F-ABFA0589E679}" srcOrd="0" destOrd="0" parTransId="{DCF74348-E647-49C9-997F-640ACA972029}" sibTransId="{0E34B2DB-2F4C-4035-BAE7-5A86511F6ABB}"/>
    <dgm:cxn modelId="{47804CF3-9A5C-43F4-93FF-4F07DDFE08A6}" type="presOf" srcId="{67912A2D-9824-4961-9470-45C98DAC0D73}" destId="{A6370398-33BE-4CEB-90FE-4AAA511E365F}" srcOrd="0" destOrd="0" presId="urn:microsoft.com/office/officeart/2005/8/layout/vList2"/>
    <dgm:cxn modelId="{FA5C9121-2C31-43FE-8884-85C2967458FC}" type="presParOf" srcId="{A6370398-33BE-4CEB-90FE-4AAA511E365F}" destId="{95B8D4C9-709B-4FA6-8B13-DA402C7FEBD9}"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7912A2D-9824-4961-9470-45C98DAC0D73}"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US"/>
        </a:p>
      </dgm:t>
    </dgm:pt>
    <dgm:pt modelId="{D6C9D384-9DBE-4450-9A9F-ABFA0589E679}">
      <dgm:prSet custT="1"/>
      <dgm:spPr/>
      <dgm:t>
        <a:bodyPr/>
        <a:lstStyle/>
        <a:p>
          <a:r>
            <a:rPr lang="en-US" sz="3200" dirty="0">
              <a:latin typeface="Times New Roman" panose="02020603050405020304" pitchFamily="18" charset="0"/>
              <a:cs typeface="Times New Roman" panose="02020603050405020304" pitchFamily="18" charset="0"/>
            </a:rPr>
            <a:t>Front-End Development</a:t>
          </a:r>
        </a:p>
      </dgm:t>
    </dgm:pt>
    <dgm:pt modelId="{0E34B2DB-2F4C-4035-BAE7-5A86511F6ABB}" type="sibTrans" cxnId="{D76E7CD1-E9D3-4AE2-A5C0-A681F48AC494}">
      <dgm:prSet/>
      <dgm:spPr/>
      <dgm:t>
        <a:bodyPr/>
        <a:lstStyle/>
        <a:p>
          <a:endParaRPr lang="en-US"/>
        </a:p>
      </dgm:t>
    </dgm:pt>
    <dgm:pt modelId="{DCF74348-E647-49C9-997F-640ACA972029}" type="parTrans" cxnId="{D76E7CD1-E9D3-4AE2-A5C0-A681F48AC494}">
      <dgm:prSet/>
      <dgm:spPr/>
      <dgm:t>
        <a:bodyPr/>
        <a:lstStyle/>
        <a:p>
          <a:endParaRPr lang="en-US"/>
        </a:p>
      </dgm:t>
    </dgm:pt>
    <dgm:pt modelId="{A6370398-33BE-4CEB-90FE-4AAA511E365F}" type="pres">
      <dgm:prSet presAssocID="{67912A2D-9824-4961-9470-45C98DAC0D73}" presName="linear" presStyleCnt="0">
        <dgm:presLayoutVars>
          <dgm:animLvl val="lvl"/>
          <dgm:resizeHandles val="exact"/>
        </dgm:presLayoutVars>
      </dgm:prSet>
      <dgm:spPr/>
    </dgm:pt>
    <dgm:pt modelId="{95B8D4C9-709B-4FA6-8B13-DA402C7FEBD9}" type="pres">
      <dgm:prSet presAssocID="{D6C9D384-9DBE-4450-9A9F-ABFA0589E679}" presName="parentText" presStyleLbl="node1" presStyleIdx="0" presStyleCnt="1" custScaleY="47188" custLinFactNeighborX="-18694" custLinFactNeighborY="1256">
        <dgm:presLayoutVars>
          <dgm:chMax val="0"/>
          <dgm:bulletEnabled val="1"/>
        </dgm:presLayoutVars>
      </dgm:prSet>
      <dgm:spPr/>
    </dgm:pt>
  </dgm:ptLst>
  <dgm:cxnLst>
    <dgm:cxn modelId="{C18A0616-1F1D-493E-B070-2045E824DF4B}" type="presOf" srcId="{D6C9D384-9DBE-4450-9A9F-ABFA0589E679}" destId="{95B8D4C9-709B-4FA6-8B13-DA402C7FEBD9}" srcOrd="0" destOrd="0" presId="urn:microsoft.com/office/officeart/2005/8/layout/vList2"/>
    <dgm:cxn modelId="{D76E7CD1-E9D3-4AE2-A5C0-A681F48AC494}" srcId="{67912A2D-9824-4961-9470-45C98DAC0D73}" destId="{D6C9D384-9DBE-4450-9A9F-ABFA0589E679}" srcOrd="0" destOrd="0" parTransId="{DCF74348-E647-49C9-997F-640ACA972029}" sibTransId="{0E34B2DB-2F4C-4035-BAE7-5A86511F6ABB}"/>
    <dgm:cxn modelId="{47804CF3-9A5C-43F4-93FF-4F07DDFE08A6}" type="presOf" srcId="{67912A2D-9824-4961-9470-45C98DAC0D73}" destId="{A6370398-33BE-4CEB-90FE-4AAA511E365F}" srcOrd="0" destOrd="0" presId="urn:microsoft.com/office/officeart/2005/8/layout/vList2"/>
    <dgm:cxn modelId="{FA5C9121-2C31-43FE-8884-85C2967458FC}" type="presParOf" srcId="{A6370398-33BE-4CEB-90FE-4AAA511E365F}" destId="{95B8D4C9-709B-4FA6-8B13-DA402C7FEBD9}"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7912A2D-9824-4961-9470-45C98DAC0D73}"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US"/>
        </a:p>
      </dgm:t>
    </dgm:pt>
    <dgm:pt modelId="{D6C9D384-9DBE-4450-9A9F-ABFA0589E679}">
      <dgm:prSet custT="1"/>
      <dgm:spPr/>
      <dgm:t>
        <a:bodyPr/>
        <a:lstStyle/>
        <a:p>
          <a:r>
            <a:rPr lang="en-US" sz="3200" dirty="0">
              <a:latin typeface="Times New Roman" panose="02020603050405020304" pitchFamily="18" charset="0"/>
              <a:cs typeface="Times New Roman" panose="02020603050405020304" pitchFamily="18" charset="0"/>
            </a:rPr>
            <a:t>Front-End Development</a:t>
          </a:r>
        </a:p>
      </dgm:t>
    </dgm:pt>
    <dgm:pt modelId="{0E34B2DB-2F4C-4035-BAE7-5A86511F6ABB}" type="sibTrans" cxnId="{D76E7CD1-E9D3-4AE2-A5C0-A681F48AC494}">
      <dgm:prSet/>
      <dgm:spPr/>
      <dgm:t>
        <a:bodyPr/>
        <a:lstStyle/>
        <a:p>
          <a:endParaRPr lang="en-US"/>
        </a:p>
      </dgm:t>
    </dgm:pt>
    <dgm:pt modelId="{DCF74348-E647-49C9-997F-640ACA972029}" type="parTrans" cxnId="{D76E7CD1-E9D3-4AE2-A5C0-A681F48AC494}">
      <dgm:prSet/>
      <dgm:spPr/>
      <dgm:t>
        <a:bodyPr/>
        <a:lstStyle/>
        <a:p>
          <a:endParaRPr lang="en-US"/>
        </a:p>
      </dgm:t>
    </dgm:pt>
    <dgm:pt modelId="{A6370398-33BE-4CEB-90FE-4AAA511E365F}" type="pres">
      <dgm:prSet presAssocID="{67912A2D-9824-4961-9470-45C98DAC0D73}" presName="linear" presStyleCnt="0">
        <dgm:presLayoutVars>
          <dgm:animLvl val="lvl"/>
          <dgm:resizeHandles val="exact"/>
        </dgm:presLayoutVars>
      </dgm:prSet>
      <dgm:spPr/>
    </dgm:pt>
    <dgm:pt modelId="{95B8D4C9-709B-4FA6-8B13-DA402C7FEBD9}" type="pres">
      <dgm:prSet presAssocID="{D6C9D384-9DBE-4450-9A9F-ABFA0589E679}" presName="parentText" presStyleLbl="node1" presStyleIdx="0" presStyleCnt="1" custScaleY="47188" custLinFactNeighborX="-18694" custLinFactNeighborY="1256">
        <dgm:presLayoutVars>
          <dgm:chMax val="0"/>
          <dgm:bulletEnabled val="1"/>
        </dgm:presLayoutVars>
      </dgm:prSet>
      <dgm:spPr/>
    </dgm:pt>
  </dgm:ptLst>
  <dgm:cxnLst>
    <dgm:cxn modelId="{C18A0616-1F1D-493E-B070-2045E824DF4B}" type="presOf" srcId="{D6C9D384-9DBE-4450-9A9F-ABFA0589E679}" destId="{95B8D4C9-709B-4FA6-8B13-DA402C7FEBD9}" srcOrd="0" destOrd="0" presId="urn:microsoft.com/office/officeart/2005/8/layout/vList2"/>
    <dgm:cxn modelId="{D76E7CD1-E9D3-4AE2-A5C0-A681F48AC494}" srcId="{67912A2D-9824-4961-9470-45C98DAC0D73}" destId="{D6C9D384-9DBE-4450-9A9F-ABFA0589E679}" srcOrd="0" destOrd="0" parTransId="{DCF74348-E647-49C9-997F-640ACA972029}" sibTransId="{0E34B2DB-2F4C-4035-BAE7-5A86511F6ABB}"/>
    <dgm:cxn modelId="{47804CF3-9A5C-43F4-93FF-4F07DDFE08A6}" type="presOf" srcId="{67912A2D-9824-4961-9470-45C98DAC0D73}" destId="{A6370398-33BE-4CEB-90FE-4AAA511E365F}" srcOrd="0" destOrd="0" presId="urn:microsoft.com/office/officeart/2005/8/layout/vList2"/>
    <dgm:cxn modelId="{FA5C9121-2C31-43FE-8884-85C2967458FC}" type="presParOf" srcId="{A6370398-33BE-4CEB-90FE-4AAA511E365F}" destId="{95B8D4C9-709B-4FA6-8B13-DA402C7FEBD9}"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7912A2D-9824-4961-9470-45C98DAC0D73}"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US"/>
        </a:p>
      </dgm:t>
    </dgm:pt>
    <dgm:pt modelId="{D6C9D384-9DBE-4450-9A9F-ABFA0589E679}">
      <dgm:prSet custT="1"/>
      <dgm:spPr/>
      <dgm:t>
        <a:bodyPr/>
        <a:lstStyle/>
        <a:p>
          <a:r>
            <a:rPr lang="en-US" sz="3200" dirty="0">
              <a:latin typeface="Times New Roman" panose="02020603050405020304" pitchFamily="18" charset="0"/>
              <a:cs typeface="Times New Roman" panose="02020603050405020304" pitchFamily="18" charset="0"/>
            </a:rPr>
            <a:t>Front-End Development</a:t>
          </a:r>
        </a:p>
      </dgm:t>
    </dgm:pt>
    <dgm:pt modelId="{0E34B2DB-2F4C-4035-BAE7-5A86511F6ABB}" type="sibTrans" cxnId="{D76E7CD1-E9D3-4AE2-A5C0-A681F48AC494}">
      <dgm:prSet/>
      <dgm:spPr/>
      <dgm:t>
        <a:bodyPr/>
        <a:lstStyle/>
        <a:p>
          <a:endParaRPr lang="en-US"/>
        </a:p>
      </dgm:t>
    </dgm:pt>
    <dgm:pt modelId="{DCF74348-E647-49C9-997F-640ACA972029}" type="parTrans" cxnId="{D76E7CD1-E9D3-4AE2-A5C0-A681F48AC494}">
      <dgm:prSet/>
      <dgm:spPr/>
      <dgm:t>
        <a:bodyPr/>
        <a:lstStyle/>
        <a:p>
          <a:endParaRPr lang="en-US"/>
        </a:p>
      </dgm:t>
    </dgm:pt>
    <dgm:pt modelId="{A6370398-33BE-4CEB-90FE-4AAA511E365F}" type="pres">
      <dgm:prSet presAssocID="{67912A2D-9824-4961-9470-45C98DAC0D73}" presName="linear" presStyleCnt="0">
        <dgm:presLayoutVars>
          <dgm:animLvl val="lvl"/>
          <dgm:resizeHandles val="exact"/>
        </dgm:presLayoutVars>
      </dgm:prSet>
      <dgm:spPr/>
    </dgm:pt>
    <dgm:pt modelId="{95B8D4C9-709B-4FA6-8B13-DA402C7FEBD9}" type="pres">
      <dgm:prSet presAssocID="{D6C9D384-9DBE-4450-9A9F-ABFA0589E679}" presName="parentText" presStyleLbl="node1" presStyleIdx="0" presStyleCnt="1" custScaleY="47188" custLinFactNeighborX="-18694" custLinFactNeighborY="1256">
        <dgm:presLayoutVars>
          <dgm:chMax val="0"/>
          <dgm:bulletEnabled val="1"/>
        </dgm:presLayoutVars>
      </dgm:prSet>
      <dgm:spPr/>
    </dgm:pt>
  </dgm:ptLst>
  <dgm:cxnLst>
    <dgm:cxn modelId="{C18A0616-1F1D-493E-B070-2045E824DF4B}" type="presOf" srcId="{D6C9D384-9DBE-4450-9A9F-ABFA0589E679}" destId="{95B8D4C9-709B-4FA6-8B13-DA402C7FEBD9}" srcOrd="0" destOrd="0" presId="urn:microsoft.com/office/officeart/2005/8/layout/vList2"/>
    <dgm:cxn modelId="{D76E7CD1-E9D3-4AE2-A5C0-A681F48AC494}" srcId="{67912A2D-9824-4961-9470-45C98DAC0D73}" destId="{D6C9D384-9DBE-4450-9A9F-ABFA0589E679}" srcOrd="0" destOrd="0" parTransId="{DCF74348-E647-49C9-997F-640ACA972029}" sibTransId="{0E34B2DB-2F4C-4035-BAE7-5A86511F6ABB}"/>
    <dgm:cxn modelId="{47804CF3-9A5C-43F4-93FF-4F07DDFE08A6}" type="presOf" srcId="{67912A2D-9824-4961-9470-45C98DAC0D73}" destId="{A6370398-33BE-4CEB-90FE-4AAA511E365F}" srcOrd="0" destOrd="0" presId="urn:microsoft.com/office/officeart/2005/8/layout/vList2"/>
    <dgm:cxn modelId="{FA5C9121-2C31-43FE-8884-85C2967458FC}" type="presParOf" srcId="{A6370398-33BE-4CEB-90FE-4AAA511E365F}" destId="{95B8D4C9-709B-4FA6-8B13-DA402C7FEBD9}"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7912A2D-9824-4961-9470-45C98DAC0D73}"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US"/>
        </a:p>
      </dgm:t>
    </dgm:pt>
    <dgm:pt modelId="{D6C9D384-9DBE-4450-9A9F-ABFA0589E679}">
      <dgm:prSet custT="1"/>
      <dgm:spPr/>
      <dgm:t>
        <a:bodyPr/>
        <a:lstStyle/>
        <a:p>
          <a:r>
            <a:rPr lang="en-US" sz="3200" dirty="0">
              <a:latin typeface="Times New Roman" panose="02020603050405020304" pitchFamily="18" charset="0"/>
              <a:cs typeface="Times New Roman" panose="02020603050405020304" pitchFamily="18" charset="0"/>
            </a:rPr>
            <a:t>Front-End Development</a:t>
          </a:r>
        </a:p>
      </dgm:t>
    </dgm:pt>
    <dgm:pt modelId="{0E34B2DB-2F4C-4035-BAE7-5A86511F6ABB}" type="sibTrans" cxnId="{D76E7CD1-E9D3-4AE2-A5C0-A681F48AC494}">
      <dgm:prSet/>
      <dgm:spPr/>
      <dgm:t>
        <a:bodyPr/>
        <a:lstStyle/>
        <a:p>
          <a:endParaRPr lang="en-US"/>
        </a:p>
      </dgm:t>
    </dgm:pt>
    <dgm:pt modelId="{DCF74348-E647-49C9-997F-640ACA972029}" type="parTrans" cxnId="{D76E7CD1-E9D3-4AE2-A5C0-A681F48AC494}">
      <dgm:prSet/>
      <dgm:spPr/>
      <dgm:t>
        <a:bodyPr/>
        <a:lstStyle/>
        <a:p>
          <a:endParaRPr lang="en-US"/>
        </a:p>
      </dgm:t>
    </dgm:pt>
    <dgm:pt modelId="{A6370398-33BE-4CEB-90FE-4AAA511E365F}" type="pres">
      <dgm:prSet presAssocID="{67912A2D-9824-4961-9470-45C98DAC0D73}" presName="linear" presStyleCnt="0">
        <dgm:presLayoutVars>
          <dgm:animLvl val="lvl"/>
          <dgm:resizeHandles val="exact"/>
        </dgm:presLayoutVars>
      </dgm:prSet>
      <dgm:spPr/>
    </dgm:pt>
    <dgm:pt modelId="{95B8D4C9-709B-4FA6-8B13-DA402C7FEBD9}" type="pres">
      <dgm:prSet presAssocID="{D6C9D384-9DBE-4450-9A9F-ABFA0589E679}" presName="parentText" presStyleLbl="node1" presStyleIdx="0" presStyleCnt="1" custScaleY="47188" custLinFactNeighborX="-18694" custLinFactNeighborY="1256">
        <dgm:presLayoutVars>
          <dgm:chMax val="0"/>
          <dgm:bulletEnabled val="1"/>
        </dgm:presLayoutVars>
      </dgm:prSet>
      <dgm:spPr/>
    </dgm:pt>
  </dgm:ptLst>
  <dgm:cxnLst>
    <dgm:cxn modelId="{C18A0616-1F1D-493E-B070-2045E824DF4B}" type="presOf" srcId="{D6C9D384-9DBE-4450-9A9F-ABFA0589E679}" destId="{95B8D4C9-709B-4FA6-8B13-DA402C7FEBD9}" srcOrd="0" destOrd="0" presId="urn:microsoft.com/office/officeart/2005/8/layout/vList2"/>
    <dgm:cxn modelId="{D76E7CD1-E9D3-4AE2-A5C0-A681F48AC494}" srcId="{67912A2D-9824-4961-9470-45C98DAC0D73}" destId="{D6C9D384-9DBE-4450-9A9F-ABFA0589E679}" srcOrd="0" destOrd="0" parTransId="{DCF74348-E647-49C9-997F-640ACA972029}" sibTransId="{0E34B2DB-2F4C-4035-BAE7-5A86511F6ABB}"/>
    <dgm:cxn modelId="{47804CF3-9A5C-43F4-93FF-4F07DDFE08A6}" type="presOf" srcId="{67912A2D-9824-4961-9470-45C98DAC0D73}" destId="{A6370398-33BE-4CEB-90FE-4AAA511E365F}" srcOrd="0" destOrd="0" presId="urn:microsoft.com/office/officeart/2005/8/layout/vList2"/>
    <dgm:cxn modelId="{FA5C9121-2C31-43FE-8884-85C2967458FC}" type="presParOf" srcId="{A6370398-33BE-4CEB-90FE-4AAA511E365F}" destId="{95B8D4C9-709B-4FA6-8B13-DA402C7FEBD9}"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7912A2D-9824-4961-9470-45C98DAC0D73}"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US"/>
        </a:p>
      </dgm:t>
    </dgm:pt>
    <dgm:pt modelId="{D6C9D384-9DBE-4450-9A9F-ABFA0589E679}">
      <dgm:prSet custT="1"/>
      <dgm:spPr/>
      <dgm:t>
        <a:bodyPr/>
        <a:lstStyle/>
        <a:p>
          <a:r>
            <a:rPr lang="en-US" sz="3200" dirty="0">
              <a:latin typeface="Times New Roman" panose="02020603050405020304" pitchFamily="18" charset="0"/>
              <a:cs typeface="Times New Roman" panose="02020603050405020304" pitchFamily="18" charset="0"/>
            </a:rPr>
            <a:t>Front-End Development</a:t>
          </a:r>
        </a:p>
      </dgm:t>
    </dgm:pt>
    <dgm:pt modelId="{0E34B2DB-2F4C-4035-BAE7-5A86511F6ABB}" type="sibTrans" cxnId="{D76E7CD1-E9D3-4AE2-A5C0-A681F48AC494}">
      <dgm:prSet/>
      <dgm:spPr/>
      <dgm:t>
        <a:bodyPr/>
        <a:lstStyle/>
        <a:p>
          <a:endParaRPr lang="en-US"/>
        </a:p>
      </dgm:t>
    </dgm:pt>
    <dgm:pt modelId="{DCF74348-E647-49C9-997F-640ACA972029}" type="parTrans" cxnId="{D76E7CD1-E9D3-4AE2-A5C0-A681F48AC494}">
      <dgm:prSet/>
      <dgm:spPr/>
      <dgm:t>
        <a:bodyPr/>
        <a:lstStyle/>
        <a:p>
          <a:endParaRPr lang="en-US"/>
        </a:p>
      </dgm:t>
    </dgm:pt>
    <dgm:pt modelId="{A6370398-33BE-4CEB-90FE-4AAA511E365F}" type="pres">
      <dgm:prSet presAssocID="{67912A2D-9824-4961-9470-45C98DAC0D73}" presName="linear" presStyleCnt="0">
        <dgm:presLayoutVars>
          <dgm:animLvl val="lvl"/>
          <dgm:resizeHandles val="exact"/>
        </dgm:presLayoutVars>
      </dgm:prSet>
      <dgm:spPr/>
    </dgm:pt>
    <dgm:pt modelId="{95B8D4C9-709B-4FA6-8B13-DA402C7FEBD9}" type="pres">
      <dgm:prSet presAssocID="{D6C9D384-9DBE-4450-9A9F-ABFA0589E679}" presName="parentText" presStyleLbl="node1" presStyleIdx="0" presStyleCnt="1" custScaleY="47188" custLinFactNeighborX="-18694" custLinFactNeighborY="1256">
        <dgm:presLayoutVars>
          <dgm:chMax val="0"/>
          <dgm:bulletEnabled val="1"/>
        </dgm:presLayoutVars>
      </dgm:prSet>
      <dgm:spPr/>
    </dgm:pt>
  </dgm:ptLst>
  <dgm:cxnLst>
    <dgm:cxn modelId="{C18A0616-1F1D-493E-B070-2045E824DF4B}" type="presOf" srcId="{D6C9D384-9DBE-4450-9A9F-ABFA0589E679}" destId="{95B8D4C9-709B-4FA6-8B13-DA402C7FEBD9}" srcOrd="0" destOrd="0" presId="urn:microsoft.com/office/officeart/2005/8/layout/vList2"/>
    <dgm:cxn modelId="{D76E7CD1-E9D3-4AE2-A5C0-A681F48AC494}" srcId="{67912A2D-9824-4961-9470-45C98DAC0D73}" destId="{D6C9D384-9DBE-4450-9A9F-ABFA0589E679}" srcOrd="0" destOrd="0" parTransId="{DCF74348-E647-49C9-997F-640ACA972029}" sibTransId="{0E34B2DB-2F4C-4035-BAE7-5A86511F6ABB}"/>
    <dgm:cxn modelId="{47804CF3-9A5C-43F4-93FF-4F07DDFE08A6}" type="presOf" srcId="{67912A2D-9824-4961-9470-45C98DAC0D73}" destId="{A6370398-33BE-4CEB-90FE-4AAA511E365F}" srcOrd="0" destOrd="0" presId="urn:microsoft.com/office/officeart/2005/8/layout/vList2"/>
    <dgm:cxn modelId="{FA5C9121-2C31-43FE-8884-85C2967458FC}" type="presParOf" srcId="{A6370398-33BE-4CEB-90FE-4AAA511E365F}" destId="{95B8D4C9-709B-4FA6-8B13-DA402C7FEBD9}"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7912A2D-9824-4961-9470-45C98DAC0D73}"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US"/>
        </a:p>
      </dgm:t>
    </dgm:pt>
    <dgm:pt modelId="{D6C9D384-9DBE-4450-9A9F-ABFA0589E679}">
      <dgm:prSet custT="1"/>
      <dgm:spPr/>
      <dgm:t>
        <a:bodyPr/>
        <a:lstStyle/>
        <a:p>
          <a:r>
            <a:rPr lang="en-US" sz="3200" dirty="0">
              <a:latin typeface="Times New Roman" panose="02020603050405020304" pitchFamily="18" charset="0"/>
              <a:cs typeface="Times New Roman" panose="02020603050405020304" pitchFamily="18" charset="0"/>
            </a:rPr>
            <a:t>Front-End Development</a:t>
          </a:r>
        </a:p>
      </dgm:t>
    </dgm:pt>
    <dgm:pt modelId="{0E34B2DB-2F4C-4035-BAE7-5A86511F6ABB}" type="sibTrans" cxnId="{D76E7CD1-E9D3-4AE2-A5C0-A681F48AC494}">
      <dgm:prSet/>
      <dgm:spPr/>
      <dgm:t>
        <a:bodyPr/>
        <a:lstStyle/>
        <a:p>
          <a:endParaRPr lang="en-US"/>
        </a:p>
      </dgm:t>
    </dgm:pt>
    <dgm:pt modelId="{DCF74348-E647-49C9-997F-640ACA972029}" type="parTrans" cxnId="{D76E7CD1-E9D3-4AE2-A5C0-A681F48AC494}">
      <dgm:prSet/>
      <dgm:spPr/>
      <dgm:t>
        <a:bodyPr/>
        <a:lstStyle/>
        <a:p>
          <a:endParaRPr lang="en-US"/>
        </a:p>
      </dgm:t>
    </dgm:pt>
    <dgm:pt modelId="{A6370398-33BE-4CEB-90FE-4AAA511E365F}" type="pres">
      <dgm:prSet presAssocID="{67912A2D-9824-4961-9470-45C98DAC0D73}" presName="linear" presStyleCnt="0">
        <dgm:presLayoutVars>
          <dgm:animLvl val="lvl"/>
          <dgm:resizeHandles val="exact"/>
        </dgm:presLayoutVars>
      </dgm:prSet>
      <dgm:spPr/>
    </dgm:pt>
    <dgm:pt modelId="{95B8D4C9-709B-4FA6-8B13-DA402C7FEBD9}" type="pres">
      <dgm:prSet presAssocID="{D6C9D384-9DBE-4450-9A9F-ABFA0589E679}" presName="parentText" presStyleLbl="node1" presStyleIdx="0" presStyleCnt="1" custScaleY="47188" custLinFactNeighborX="-18694" custLinFactNeighborY="1256">
        <dgm:presLayoutVars>
          <dgm:chMax val="0"/>
          <dgm:bulletEnabled val="1"/>
        </dgm:presLayoutVars>
      </dgm:prSet>
      <dgm:spPr/>
    </dgm:pt>
  </dgm:ptLst>
  <dgm:cxnLst>
    <dgm:cxn modelId="{C18A0616-1F1D-493E-B070-2045E824DF4B}" type="presOf" srcId="{D6C9D384-9DBE-4450-9A9F-ABFA0589E679}" destId="{95B8D4C9-709B-4FA6-8B13-DA402C7FEBD9}" srcOrd="0" destOrd="0" presId="urn:microsoft.com/office/officeart/2005/8/layout/vList2"/>
    <dgm:cxn modelId="{D76E7CD1-E9D3-4AE2-A5C0-A681F48AC494}" srcId="{67912A2D-9824-4961-9470-45C98DAC0D73}" destId="{D6C9D384-9DBE-4450-9A9F-ABFA0589E679}" srcOrd="0" destOrd="0" parTransId="{DCF74348-E647-49C9-997F-640ACA972029}" sibTransId="{0E34B2DB-2F4C-4035-BAE7-5A86511F6ABB}"/>
    <dgm:cxn modelId="{47804CF3-9A5C-43F4-93FF-4F07DDFE08A6}" type="presOf" srcId="{67912A2D-9824-4961-9470-45C98DAC0D73}" destId="{A6370398-33BE-4CEB-90FE-4AAA511E365F}" srcOrd="0" destOrd="0" presId="urn:microsoft.com/office/officeart/2005/8/layout/vList2"/>
    <dgm:cxn modelId="{FA5C9121-2C31-43FE-8884-85C2967458FC}" type="presParOf" srcId="{A6370398-33BE-4CEB-90FE-4AAA511E365F}" destId="{95B8D4C9-709B-4FA6-8B13-DA402C7FEBD9}"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7912A2D-9824-4961-9470-45C98DAC0D73}"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US"/>
        </a:p>
      </dgm:t>
    </dgm:pt>
    <dgm:pt modelId="{D6C9D384-9DBE-4450-9A9F-ABFA0589E679}">
      <dgm:prSet custT="1"/>
      <dgm:spPr/>
      <dgm:t>
        <a:bodyPr/>
        <a:lstStyle/>
        <a:p>
          <a:r>
            <a:rPr lang="en-US" sz="3200" dirty="0">
              <a:latin typeface="Times New Roman" panose="02020603050405020304" pitchFamily="18" charset="0"/>
              <a:cs typeface="Times New Roman" panose="02020603050405020304" pitchFamily="18" charset="0"/>
            </a:rPr>
            <a:t>Front-End Development</a:t>
          </a:r>
        </a:p>
      </dgm:t>
    </dgm:pt>
    <dgm:pt modelId="{0E34B2DB-2F4C-4035-BAE7-5A86511F6ABB}" type="sibTrans" cxnId="{D76E7CD1-E9D3-4AE2-A5C0-A681F48AC494}">
      <dgm:prSet/>
      <dgm:spPr/>
      <dgm:t>
        <a:bodyPr/>
        <a:lstStyle/>
        <a:p>
          <a:endParaRPr lang="en-US"/>
        </a:p>
      </dgm:t>
    </dgm:pt>
    <dgm:pt modelId="{DCF74348-E647-49C9-997F-640ACA972029}" type="parTrans" cxnId="{D76E7CD1-E9D3-4AE2-A5C0-A681F48AC494}">
      <dgm:prSet/>
      <dgm:spPr/>
      <dgm:t>
        <a:bodyPr/>
        <a:lstStyle/>
        <a:p>
          <a:endParaRPr lang="en-US"/>
        </a:p>
      </dgm:t>
    </dgm:pt>
    <dgm:pt modelId="{A6370398-33BE-4CEB-90FE-4AAA511E365F}" type="pres">
      <dgm:prSet presAssocID="{67912A2D-9824-4961-9470-45C98DAC0D73}" presName="linear" presStyleCnt="0">
        <dgm:presLayoutVars>
          <dgm:animLvl val="lvl"/>
          <dgm:resizeHandles val="exact"/>
        </dgm:presLayoutVars>
      </dgm:prSet>
      <dgm:spPr/>
    </dgm:pt>
    <dgm:pt modelId="{95B8D4C9-709B-4FA6-8B13-DA402C7FEBD9}" type="pres">
      <dgm:prSet presAssocID="{D6C9D384-9DBE-4450-9A9F-ABFA0589E679}" presName="parentText" presStyleLbl="node1" presStyleIdx="0" presStyleCnt="1" custScaleY="47188" custLinFactNeighborX="-18694" custLinFactNeighborY="1256">
        <dgm:presLayoutVars>
          <dgm:chMax val="0"/>
          <dgm:bulletEnabled val="1"/>
        </dgm:presLayoutVars>
      </dgm:prSet>
      <dgm:spPr/>
    </dgm:pt>
  </dgm:ptLst>
  <dgm:cxnLst>
    <dgm:cxn modelId="{C18A0616-1F1D-493E-B070-2045E824DF4B}" type="presOf" srcId="{D6C9D384-9DBE-4450-9A9F-ABFA0589E679}" destId="{95B8D4C9-709B-4FA6-8B13-DA402C7FEBD9}" srcOrd="0" destOrd="0" presId="urn:microsoft.com/office/officeart/2005/8/layout/vList2"/>
    <dgm:cxn modelId="{D76E7CD1-E9D3-4AE2-A5C0-A681F48AC494}" srcId="{67912A2D-9824-4961-9470-45C98DAC0D73}" destId="{D6C9D384-9DBE-4450-9A9F-ABFA0589E679}" srcOrd="0" destOrd="0" parTransId="{DCF74348-E647-49C9-997F-640ACA972029}" sibTransId="{0E34B2DB-2F4C-4035-BAE7-5A86511F6ABB}"/>
    <dgm:cxn modelId="{47804CF3-9A5C-43F4-93FF-4F07DDFE08A6}" type="presOf" srcId="{67912A2D-9824-4961-9470-45C98DAC0D73}" destId="{A6370398-33BE-4CEB-90FE-4AAA511E365F}" srcOrd="0" destOrd="0" presId="urn:microsoft.com/office/officeart/2005/8/layout/vList2"/>
    <dgm:cxn modelId="{FA5C9121-2C31-43FE-8884-85C2967458FC}" type="presParOf" srcId="{A6370398-33BE-4CEB-90FE-4AAA511E365F}" destId="{95B8D4C9-709B-4FA6-8B13-DA402C7FEBD9}"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B8D4C9-709B-4FA6-8B13-DA402C7FEBD9}">
      <dsp:nvSpPr>
        <dsp:cNvPr id="0" name=""/>
        <dsp:cNvSpPr/>
      </dsp:nvSpPr>
      <dsp:spPr>
        <a:xfrm>
          <a:off x="0" y="405"/>
          <a:ext cx="10729547" cy="56494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latin typeface="Times New Roman" panose="02020603050405020304" pitchFamily="18" charset="0"/>
              <a:cs typeface="Times New Roman" panose="02020603050405020304" pitchFamily="18" charset="0"/>
            </a:rPr>
            <a:t>Introduction</a:t>
          </a:r>
        </a:p>
      </dsp:txBody>
      <dsp:txXfrm>
        <a:off x="27578" y="27983"/>
        <a:ext cx="10674391" cy="50978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B8D4C9-709B-4FA6-8B13-DA402C7FEBD9}">
      <dsp:nvSpPr>
        <dsp:cNvPr id="0" name=""/>
        <dsp:cNvSpPr/>
      </dsp:nvSpPr>
      <dsp:spPr>
        <a:xfrm>
          <a:off x="0" y="405"/>
          <a:ext cx="10729547" cy="56494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latin typeface="Times New Roman" panose="02020603050405020304" pitchFamily="18" charset="0"/>
              <a:cs typeface="Times New Roman" panose="02020603050405020304" pitchFamily="18" charset="0"/>
            </a:rPr>
            <a:t>Front-End Development</a:t>
          </a:r>
        </a:p>
      </dsp:txBody>
      <dsp:txXfrm>
        <a:off x="27578" y="27983"/>
        <a:ext cx="10674391" cy="50978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B8D4C9-709B-4FA6-8B13-DA402C7FEBD9}">
      <dsp:nvSpPr>
        <dsp:cNvPr id="0" name=""/>
        <dsp:cNvSpPr/>
      </dsp:nvSpPr>
      <dsp:spPr>
        <a:xfrm>
          <a:off x="0" y="405"/>
          <a:ext cx="10729547" cy="56494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latin typeface="Times New Roman" panose="02020603050405020304" pitchFamily="18" charset="0"/>
              <a:cs typeface="Times New Roman" panose="02020603050405020304" pitchFamily="18" charset="0"/>
            </a:rPr>
            <a:t>Back-End Development</a:t>
          </a:r>
        </a:p>
      </dsp:txBody>
      <dsp:txXfrm>
        <a:off x="27578" y="27983"/>
        <a:ext cx="10674391" cy="50978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B8D4C9-709B-4FA6-8B13-DA402C7FEBD9}">
      <dsp:nvSpPr>
        <dsp:cNvPr id="0" name=""/>
        <dsp:cNvSpPr/>
      </dsp:nvSpPr>
      <dsp:spPr>
        <a:xfrm>
          <a:off x="0" y="405"/>
          <a:ext cx="10729547" cy="56494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latin typeface="Times New Roman" panose="02020603050405020304" pitchFamily="18" charset="0"/>
              <a:cs typeface="Times New Roman" panose="02020603050405020304" pitchFamily="18" charset="0"/>
            </a:rPr>
            <a:t>Back-End Development</a:t>
          </a:r>
        </a:p>
      </dsp:txBody>
      <dsp:txXfrm>
        <a:off x="27578" y="27983"/>
        <a:ext cx="10674391" cy="50978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B8D4C9-709B-4FA6-8B13-DA402C7FEBD9}">
      <dsp:nvSpPr>
        <dsp:cNvPr id="0" name=""/>
        <dsp:cNvSpPr/>
      </dsp:nvSpPr>
      <dsp:spPr>
        <a:xfrm>
          <a:off x="0" y="405"/>
          <a:ext cx="10729547" cy="56494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latin typeface="Times New Roman" panose="02020603050405020304" pitchFamily="18" charset="0"/>
              <a:cs typeface="Times New Roman" panose="02020603050405020304" pitchFamily="18" charset="0"/>
            </a:rPr>
            <a:t>Back-End Development</a:t>
          </a:r>
        </a:p>
      </dsp:txBody>
      <dsp:txXfrm>
        <a:off x="27578" y="27983"/>
        <a:ext cx="10674391" cy="50978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B8D4C9-709B-4FA6-8B13-DA402C7FEBD9}">
      <dsp:nvSpPr>
        <dsp:cNvPr id="0" name=""/>
        <dsp:cNvSpPr/>
      </dsp:nvSpPr>
      <dsp:spPr>
        <a:xfrm>
          <a:off x="0" y="405"/>
          <a:ext cx="10729547" cy="56494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latin typeface="Times New Roman" panose="02020603050405020304" pitchFamily="18" charset="0"/>
              <a:cs typeface="Times New Roman" panose="02020603050405020304" pitchFamily="18" charset="0"/>
            </a:rPr>
            <a:t>Back-End Development</a:t>
          </a:r>
        </a:p>
      </dsp:txBody>
      <dsp:txXfrm>
        <a:off x="27578" y="27983"/>
        <a:ext cx="10674391" cy="50978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B8D4C9-709B-4FA6-8B13-DA402C7FEBD9}">
      <dsp:nvSpPr>
        <dsp:cNvPr id="0" name=""/>
        <dsp:cNvSpPr/>
      </dsp:nvSpPr>
      <dsp:spPr>
        <a:xfrm>
          <a:off x="0" y="405"/>
          <a:ext cx="10729547" cy="56494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latin typeface="Times New Roman" panose="02020603050405020304" pitchFamily="18" charset="0"/>
              <a:cs typeface="Times New Roman" panose="02020603050405020304" pitchFamily="18" charset="0"/>
            </a:rPr>
            <a:t>Back-End Development</a:t>
          </a:r>
        </a:p>
      </dsp:txBody>
      <dsp:txXfrm>
        <a:off x="27578" y="27983"/>
        <a:ext cx="10674391" cy="50978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B8D4C9-709B-4FA6-8B13-DA402C7FEBD9}">
      <dsp:nvSpPr>
        <dsp:cNvPr id="0" name=""/>
        <dsp:cNvSpPr/>
      </dsp:nvSpPr>
      <dsp:spPr>
        <a:xfrm>
          <a:off x="0" y="405"/>
          <a:ext cx="10729547" cy="56494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latin typeface="Times New Roman" panose="02020603050405020304" pitchFamily="18" charset="0"/>
              <a:cs typeface="Times New Roman" panose="02020603050405020304" pitchFamily="18" charset="0"/>
            </a:rPr>
            <a:t>Using Best Practices</a:t>
          </a:r>
        </a:p>
      </dsp:txBody>
      <dsp:txXfrm>
        <a:off x="27578" y="27983"/>
        <a:ext cx="10674391" cy="50978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B8D4C9-709B-4FA6-8B13-DA402C7FEBD9}">
      <dsp:nvSpPr>
        <dsp:cNvPr id="0" name=""/>
        <dsp:cNvSpPr/>
      </dsp:nvSpPr>
      <dsp:spPr>
        <a:xfrm>
          <a:off x="0" y="405"/>
          <a:ext cx="10729547" cy="56494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latin typeface="Times New Roman" panose="02020603050405020304" pitchFamily="18" charset="0"/>
              <a:cs typeface="Times New Roman" panose="02020603050405020304" pitchFamily="18" charset="0"/>
            </a:rPr>
            <a:t>Using Best Practices</a:t>
          </a:r>
        </a:p>
      </dsp:txBody>
      <dsp:txXfrm>
        <a:off x="27578" y="27983"/>
        <a:ext cx="10674391" cy="50978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B8D4C9-709B-4FA6-8B13-DA402C7FEBD9}">
      <dsp:nvSpPr>
        <dsp:cNvPr id="0" name=""/>
        <dsp:cNvSpPr/>
      </dsp:nvSpPr>
      <dsp:spPr>
        <a:xfrm>
          <a:off x="0" y="405"/>
          <a:ext cx="10729547" cy="56494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latin typeface="Times New Roman" panose="02020603050405020304" pitchFamily="18" charset="0"/>
              <a:cs typeface="Times New Roman" panose="02020603050405020304" pitchFamily="18" charset="0"/>
            </a:rPr>
            <a:t>Using Best Practices</a:t>
          </a:r>
        </a:p>
      </dsp:txBody>
      <dsp:txXfrm>
        <a:off x="27578" y="27983"/>
        <a:ext cx="10674391" cy="50978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B8D4C9-709B-4FA6-8B13-DA402C7FEBD9}">
      <dsp:nvSpPr>
        <dsp:cNvPr id="0" name=""/>
        <dsp:cNvSpPr/>
      </dsp:nvSpPr>
      <dsp:spPr>
        <a:xfrm>
          <a:off x="0" y="405"/>
          <a:ext cx="10729547" cy="56494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latin typeface="Times New Roman" panose="02020603050405020304" pitchFamily="18" charset="0"/>
              <a:cs typeface="Times New Roman" panose="02020603050405020304" pitchFamily="18" charset="0"/>
            </a:rPr>
            <a:t>Using Best Practices</a:t>
          </a:r>
        </a:p>
      </dsp:txBody>
      <dsp:txXfrm>
        <a:off x="27578" y="27983"/>
        <a:ext cx="10674391" cy="5097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B8D4C9-709B-4FA6-8B13-DA402C7FEBD9}">
      <dsp:nvSpPr>
        <dsp:cNvPr id="0" name=""/>
        <dsp:cNvSpPr/>
      </dsp:nvSpPr>
      <dsp:spPr>
        <a:xfrm>
          <a:off x="0" y="405"/>
          <a:ext cx="10729547" cy="56494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latin typeface="Times New Roman" panose="02020603050405020304" pitchFamily="18" charset="0"/>
              <a:cs typeface="Times New Roman" panose="02020603050405020304" pitchFamily="18" charset="0"/>
            </a:rPr>
            <a:t>Development</a:t>
          </a:r>
        </a:p>
      </dsp:txBody>
      <dsp:txXfrm>
        <a:off x="27578" y="27983"/>
        <a:ext cx="10674391" cy="50978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B8D4C9-709B-4FA6-8B13-DA402C7FEBD9}">
      <dsp:nvSpPr>
        <dsp:cNvPr id="0" name=""/>
        <dsp:cNvSpPr/>
      </dsp:nvSpPr>
      <dsp:spPr>
        <a:xfrm>
          <a:off x="0" y="405"/>
          <a:ext cx="10729547" cy="56494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latin typeface="Times New Roman" panose="02020603050405020304" pitchFamily="18" charset="0"/>
              <a:cs typeface="Times New Roman" panose="02020603050405020304" pitchFamily="18" charset="0"/>
            </a:rPr>
            <a:t>Using Best Practices</a:t>
          </a:r>
        </a:p>
      </dsp:txBody>
      <dsp:txXfrm>
        <a:off x="27578" y="27983"/>
        <a:ext cx="10674391" cy="509784"/>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B8D4C9-709B-4FA6-8B13-DA402C7FEBD9}">
      <dsp:nvSpPr>
        <dsp:cNvPr id="0" name=""/>
        <dsp:cNvSpPr/>
      </dsp:nvSpPr>
      <dsp:spPr>
        <a:xfrm>
          <a:off x="0" y="405"/>
          <a:ext cx="10729547" cy="56494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latin typeface="Times New Roman" panose="02020603050405020304" pitchFamily="18" charset="0"/>
              <a:cs typeface="Times New Roman" panose="02020603050405020304" pitchFamily="18" charset="0"/>
            </a:rPr>
            <a:t>Using Best Practices</a:t>
          </a:r>
        </a:p>
      </dsp:txBody>
      <dsp:txXfrm>
        <a:off x="27578" y="27983"/>
        <a:ext cx="10674391" cy="5097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B8D4C9-709B-4FA6-8B13-DA402C7FEBD9}">
      <dsp:nvSpPr>
        <dsp:cNvPr id="0" name=""/>
        <dsp:cNvSpPr/>
      </dsp:nvSpPr>
      <dsp:spPr>
        <a:xfrm>
          <a:off x="0" y="405"/>
          <a:ext cx="10729547" cy="56494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latin typeface="Times New Roman" panose="02020603050405020304" pitchFamily="18" charset="0"/>
              <a:cs typeface="Times New Roman" panose="02020603050405020304" pitchFamily="18" charset="0"/>
            </a:rPr>
            <a:t>Front-End Development</a:t>
          </a:r>
        </a:p>
      </dsp:txBody>
      <dsp:txXfrm>
        <a:off x="27578" y="27983"/>
        <a:ext cx="10674391" cy="5097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B8D4C9-709B-4FA6-8B13-DA402C7FEBD9}">
      <dsp:nvSpPr>
        <dsp:cNvPr id="0" name=""/>
        <dsp:cNvSpPr/>
      </dsp:nvSpPr>
      <dsp:spPr>
        <a:xfrm>
          <a:off x="0" y="405"/>
          <a:ext cx="10729547" cy="56494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latin typeface="Times New Roman" panose="02020603050405020304" pitchFamily="18" charset="0"/>
              <a:cs typeface="Times New Roman" panose="02020603050405020304" pitchFamily="18" charset="0"/>
            </a:rPr>
            <a:t>Front-End Development</a:t>
          </a:r>
        </a:p>
      </dsp:txBody>
      <dsp:txXfrm>
        <a:off x="27578" y="27983"/>
        <a:ext cx="10674391" cy="5097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B8D4C9-709B-4FA6-8B13-DA402C7FEBD9}">
      <dsp:nvSpPr>
        <dsp:cNvPr id="0" name=""/>
        <dsp:cNvSpPr/>
      </dsp:nvSpPr>
      <dsp:spPr>
        <a:xfrm>
          <a:off x="0" y="405"/>
          <a:ext cx="10729547" cy="56494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latin typeface="Times New Roman" panose="02020603050405020304" pitchFamily="18" charset="0"/>
              <a:cs typeface="Times New Roman" panose="02020603050405020304" pitchFamily="18" charset="0"/>
            </a:rPr>
            <a:t>Front-End Development</a:t>
          </a:r>
        </a:p>
      </dsp:txBody>
      <dsp:txXfrm>
        <a:off x="27578" y="27983"/>
        <a:ext cx="10674391" cy="50978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B8D4C9-709B-4FA6-8B13-DA402C7FEBD9}">
      <dsp:nvSpPr>
        <dsp:cNvPr id="0" name=""/>
        <dsp:cNvSpPr/>
      </dsp:nvSpPr>
      <dsp:spPr>
        <a:xfrm>
          <a:off x="0" y="405"/>
          <a:ext cx="10729547" cy="56494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latin typeface="Times New Roman" panose="02020603050405020304" pitchFamily="18" charset="0"/>
              <a:cs typeface="Times New Roman" panose="02020603050405020304" pitchFamily="18" charset="0"/>
            </a:rPr>
            <a:t>Front-End Development</a:t>
          </a:r>
        </a:p>
      </dsp:txBody>
      <dsp:txXfrm>
        <a:off x="27578" y="27983"/>
        <a:ext cx="10674391" cy="50978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B8D4C9-709B-4FA6-8B13-DA402C7FEBD9}">
      <dsp:nvSpPr>
        <dsp:cNvPr id="0" name=""/>
        <dsp:cNvSpPr/>
      </dsp:nvSpPr>
      <dsp:spPr>
        <a:xfrm>
          <a:off x="0" y="405"/>
          <a:ext cx="10729547" cy="56494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latin typeface="Times New Roman" panose="02020603050405020304" pitchFamily="18" charset="0"/>
              <a:cs typeface="Times New Roman" panose="02020603050405020304" pitchFamily="18" charset="0"/>
            </a:rPr>
            <a:t>Front-End Development</a:t>
          </a:r>
        </a:p>
      </dsp:txBody>
      <dsp:txXfrm>
        <a:off x="27578" y="27983"/>
        <a:ext cx="10674391" cy="50978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B8D4C9-709B-4FA6-8B13-DA402C7FEBD9}">
      <dsp:nvSpPr>
        <dsp:cNvPr id="0" name=""/>
        <dsp:cNvSpPr/>
      </dsp:nvSpPr>
      <dsp:spPr>
        <a:xfrm>
          <a:off x="0" y="405"/>
          <a:ext cx="10729547" cy="56494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latin typeface="Times New Roman" panose="02020603050405020304" pitchFamily="18" charset="0"/>
              <a:cs typeface="Times New Roman" panose="02020603050405020304" pitchFamily="18" charset="0"/>
            </a:rPr>
            <a:t>Front-End Development</a:t>
          </a:r>
        </a:p>
      </dsp:txBody>
      <dsp:txXfrm>
        <a:off x="27578" y="27983"/>
        <a:ext cx="10674391" cy="50978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B8D4C9-709B-4FA6-8B13-DA402C7FEBD9}">
      <dsp:nvSpPr>
        <dsp:cNvPr id="0" name=""/>
        <dsp:cNvSpPr/>
      </dsp:nvSpPr>
      <dsp:spPr>
        <a:xfrm>
          <a:off x="0" y="405"/>
          <a:ext cx="10729547" cy="56494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latin typeface="Times New Roman" panose="02020603050405020304" pitchFamily="18" charset="0"/>
              <a:cs typeface="Times New Roman" panose="02020603050405020304" pitchFamily="18" charset="0"/>
            </a:rPr>
            <a:t>Front-End Development</a:t>
          </a:r>
        </a:p>
      </dsp:txBody>
      <dsp:txXfrm>
        <a:off x="27578" y="27983"/>
        <a:ext cx="10674391" cy="50978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600663-BAC6-EDCF-301E-E403F60C89E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ECB6D45-48F6-982B-03CF-322B9F9C888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EA2E9C-5DD9-4201-9031-E1788242B197}" type="datetimeFigureOut">
              <a:rPr lang="en-US" smtClean="0"/>
              <a:t>5/29/2023</a:t>
            </a:fld>
            <a:endParaRPr lang="en-US"/>
          </a:p>
        </p:txBody>
      </p:sp>
      <p:sp>
        <p:nvSpPr>
          <p:cNvPr id="4" name="Footer Placeholder 3">
            <a:extLst>
              <a:ext uri="{FF2B5EF4-FFF2-40B4-BE49-F238E27FC236}">
                <a16:creationId xmlns:a16="http://schemas.microsoft.com/office/drawing/2014/main" id="{4F955EA7-25C1-2BB0-5899-533E4A31245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A21E4EA-542C-BC82-7FEE-AACAE56DA64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42BB6E3-6DBE-4898-B4B3-4006028898F4}" type="slidenum">
              <a:rPr lang="en-US" smtClean="0"/>
              <a:t>‹#›</a:t>
            </a:fld>
            <a:endParaRPr lang="en-US"/>
          </a:p>
        </p:txBody>
      </p:sp>
    </p:spTree>
    <p:extLst>
      <p:ext uri="{BB962C8B-B14F-4D97-AF65-F5344CB8AC3E}">
        <p14:creationId xmlns:p14="http://schemas.microsoft.com/office/powerpoint/2010/main" val="3175333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Good </a:t>
            </a:r>
            <a:r>
              <a:rPr lang="en-US" dirty="0" err="1"/>
              <a:t>Afternonn</a:t>
            </a:r>
            <a:r>
              <a:rPr lang="en-US" dirty="0"/>
              <a:t>, sir</a:t>
            </a:r>
          </a:p>
          <a:p>
            <a:pPr marL="0" lvl="0" indent="0" algn="l" rtl="0">
              <a:spcBef>
                <a:spcPts val="0"/>
              </a:spcBef>
              <a:spcAft>
                <a:spcPts val="0"/>
              </a:spcAft>
              <a:buNone/>
            </a:pPr>
            <a:r>
              <a:rPr lang="en-US" dirty="0"/>
              <a:t>I’m a T.S. Wanniarachchi and My Index Is 21.1 - 003</a:t>
            </a:r>
          </a:p>
          <a:p>
            <a:pPr marL="0" lvl="0" indent="0" algn="l" rtl="0">
              <a:spcBef>
                <a:spcPts val="0"/>
              </a:spcBef>
              <a:spcAft>
                <a:spcPts val="0"/>
              </a:spcAft>
              <a:buNone/>
            </a:pPr>
            <a:r>
              <a:rPr lang="en-US" dirty="0"/>
              <a:t>I created My Fitness iOS mobile application for our iOS Application Development.</a:t>
            </a:r>
          </a:p>
        </p:txBody>
      </p:sp>
      <p:sp>
        <p:nvSpPr>
          <p:cNvPr id="162" name="Google Shape;16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38cac7337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1200" b="1" dirty="0">
                <a:latin typeface="Times New Roman" panose="02020603050405020304" pitchFamily="18" charset="0"/>
                <a:cs typeface="Times New Roman" panose="02020603050405020304" pitchFamily="18" charset="0"/>
              </a:rPr>
              <a:t>Suggest Fitness Plans and BMI Calculation Page</a:t>
            </a:r>
          </a:p>
          <a:p>
            <a:pPr marL="158750" indent="0">
              <a:buNone/>
            </a:pPr>
            <a:endParaRPr lang="en-US" sz="1200" b="1" dirty="0">
              <a:latin typeface="Times New Roman" panose="02020603050405020304" pitchFamily="18" charset="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200" b="0" dirty="0">
                <a:latin typeface="Times New Roman" panose="02020603050405020304" pitchFamily="18" charset="0"/>
                <a:cs typeface="Times New Roman" panose="02020603050405020304" pitchFamily="18" charset="0"/>
              </a:rPr>
              <a:t>This page calculates the BMI index based on the data entered by the user and suggests a fitness plan.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200" b="0" dirty="0">
                <a:latin typeface="Times New Roman" panose="02020603050405020304" pitchFamily="18" charset="0"/>
                <a:cs typeface="Times New Roman" panose="02020603050405020304" pitchFamily="18" charset="0"/>
              </a:rPr>
              <a:t>•	Displays the user's height weight and BMI value.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200" b="0" dirty="0">
                <a:latin typeface="Times New Roman" panose="02020603050405020304" pitchFamily="18" charset="0"/>
                <a:cs typeface="Times New Roman" panose="02020603050405020304" pitchFamily="18" charset="0"/>
              </a:rPr>
              <a:t>•	The workout plan that suits the user is displayed. It is three days for a week.</a:t>
            </a:r>
          </a:p>
        </p:txBody>
      </p:sp>
      <p:sp>
        <p:nvSpPr>
          <p:cNvPr id="182" name="Google Shape;182;g238cac7337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0391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38cac7337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1200" b="1" dirty="0">
                <a:latin typeface="Times New Roman" panose="02020603050405020304" pitchFamily="18" charset="0"/>
                <a:cs typeface="Times New Roman" panose="02020603050405020304" pitchFamily="18" charset="0"/>
              </a:rPr>
              <a:t>View Custom Schedule Page</a:t>
            </a:r>
          </a:p>
          <a:p>
            <a:pPr marL="158750" indent="0">
              <a:buNone/>
            </a:pPr>
            <a:endParaRPr lang="en-US" sz="1200" b="1" dirty="0">
              <a:latin typeface="Times New Roman" panose="02020603050405020304" pitchFamily="18" charset="0"/>
              <a:cs typeface="Times New Roman" panose="02020603050405020304" pitchFamily="18" charset="0"/>
            </a:endParaRPr>
          </a:p>
          <a:p>
            <a:pPr marL="158750" indent="0">
              <a:buNone/>
            </a:pPr>
            <a:r>
              <a:rPr lang="en-US" sz="1200" b="0" dirty="0">
                <a:latin typeface="Times New Roman" panose="02020603050405020304" pitchFamily="18" charset="0"/>
                <a:cs typeface="Times New Roman" panose="02020603050405020304" pitchFamily="18" charset="0"/>
              </a:rPr>
              <a:t>This page displays the exercises in the user's custom schedule are displayed.</a:t>
            </a:r>
          </a:p>
          <a:p>
            <a:pPr marL="158750" indent="0">
              <a:buNone/>
            </a:pPr>
            <a:r>
              <a:rPr lang="en-US" sz="1200" b="0" dirty="0">
                <a:latin typeface="Times New Roman" panose="02020603050405020304" pitchFamily="18" charset="0"/>
                <a:cs typeface="Times New Roman" panose="02020603050405020304" pitchFamily="18" charset="0"/>
              </a:rPr>
              <a:t>•	The exercises that the user added from the exercise detail page.</a:t>
            </a:r>
          </a:p>
          <a:p>
            <a:pPr marL="158750" indent="0">
              <a:buNone/>
            </a:pPr>
            <a:r>
              <a:rPr lang="en-US" sz="1200" b="0" dirty="0">
                <a:latin typeface="Times New Roman" panose="02020603050405020304" pitchFamily="18" charset="0"/>
                <a:cs typeface="Times New Roman" panose="02020603050405020304" pitchFamily="18" charset="0"/>
              </a:rPr>
              <a:t>•	User can remove an exercise by swiping a table cell to the left in the exercise list.</a:t>
            </a:r>
          </a:p>
        </p:txBody>
      </p:sp>
      <p:sp>
        <p:nvSpPr>
          <p:cNvPr id="182" name="Google Shape;182;g238cac7337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19696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38cac7337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Times New Roman" panose="02020603050405020304" pitchFamily="18" charset="0"/>
                <a:cs typeface="Times New Roman" panose="02020603050405020304" pitchFamily="18" charset="0"/>
              </a:rPr>
              <a:t>Back-end Web API Project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D1D5DB"/>
                </a:solidFill>
                <a:effectLst/>
                <a:latin typeface="Söhne"/>
              </a:rPr>
              <a:t>The backend REST API project was developed using Node.js and the Express framework.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chemeClr val="dk1"/>
                </a:solidFill>
                <a:latin typeface="Times New Roman"/>
                <a:ea typeface="Times New Roman"/>
                <a:cs typeface="Times New Roman"/>
                <a:sym typeface="Times New Roman"/>
              </a:rPr>
              <a:t>user, exercise and </a:t>
            </a:r>
            <a:r>
              <a:rPr lang="en-US" sz="1100" b="0" dirty="0" err="1">
                <a:solidFill>
                  <a:schemeClr val="dk1"/>
                </a:solidFill>
                <a:latin typeface="Times New Roman"/>
                <a:ea typeface="Times New Roman"/>
                <a:cs typeface="Times New Roman"/>
                <a:sym typeface="Times New Roman"/>
              </a:rPr>
              <a:t>customSchedule</a:t>
            </a:r>
            <a:r>
              <a:rPr lang="en-US" sz="1100" b="0" dirty="0">
                <a:solidFill>
                  <a:schemeClr val="dk1"/>
                </a:solidFill>
                <a:latin typeface="Times New Roman"/>
                <a:ea typeface="Times New Roman"/>
                <a:cs typeface="Times New Roman"/>
                <a:sym typeface="Times New Roman"/>
              </a:rPr>
              <a:t> </a:t>
            </a:r>
            <a:r>
              <a:rPr lang="en-US" b="0" i="0" dirty="0">
                <a:solidFill>
                  <a:srgbClr val="D1D5DB"/>
                </a:solidFill>
                <a:effectLst/>
                <a:latin typeface="Söhne"/>
              </a:rPr>
              <a:t>Models and routes were created to handle user-related functionality, exercise management, and custom schedule features</a:t>
            </a:r>
            <a:endParaRPr lang="en-US" sz="1100" b="0" dirty="0">
              <a:solidFill>
                <a:schemeClr val="dk1"/>
              </a:solidFill>
              <a:latin typeface="Times New Roman"/>
              <a:ea typeface="Times New Roman"/>
              <a:cs typeface="Times New Roman"/>
              <a:sym typeface="Times New Roman"/>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solidFill>
                <a:schemeClr val="dk1"/>
              </a:solidFill>
              <a:latin typeface="Times New Roman"/>
              <a:ea typeface="Times New Roman"/>
              <a:cs typeface="Times New Roman"/>
              <a:sym typeface="Times New Roman"/>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dirty="0"/>
          </a:p>
        </p:txBody>
      </p:sp>
      <p:sp>
        <p:nvSpPr>
          <p:cNvPr id="182" name="Google Shape;182;g238cac7337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5889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38cac7337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dirty="0">
                <a:latin typeface="Times New Roman" panose="02020603050405020304" pitchFamily="18" charset="0"/>
                <a:cs typeface="Times New Roman" panose="02020603050405020304" pitchFamily="18" charset="0"/>
              </a:rPr>
              <a:t>Database</a:t>
            </a:r>
            <a:endParaRPr lang="en-US" sz="18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Calibri" panose="020F0502020204030204" pitchFamily="34" charset="0"/>
              </a:rPr>
              <a:t>The project's backend database relied on MongoDB Atlas, providing a cloud-based solution for efficient data storage and retrieval.</a:t>
            </a:r>
            <a:endParaRPr lang="en-US" sz="1100" b="1" dirty="0">
              <a:solidFill>
                <a:schemeClr val="dk1"/>
              </a:solidFill>
              <a:latin typeface="Times New Roman"/>
              <a:ea typeface="Times New Roman"/>
              <a:cs typeface="Times New Roman"/>
              <a:sym typeface="Times New Roman"/>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dirty="0"/>
          </a:p>
        </p:txBody>
      </p:sp>
      <p:sp>
        <p:nvSpPr>
          <p:cNvPr id="182" name="Google Shape;182;g238cac7337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5275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38cac7337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3200" b="1" dirty="0">
                <a:latin typeface="Times New Roman" panose="02020603050405020304" pitchFamily="18" charset="0"/>
                <a:cs typeface="Times New Roman" panose="02020603050405020304" pitchFamily="18" charset="0"/>
              </a:rPr>
              <a:t>Hosting Environment</a:t>
            </a:r>
          </a:p>
          <a:p>
            <a:pPr marL="158750" indent="0">
              <a:lnSpc>
                <a:spcPct val="150000"/>
              </a:lnSpc>
              <a:buNone/>
            </a:pPr>
            <a:endParaRPr lang="en-US" sz="3200" dirty="0">
              <a:latin typeface="Times New Roman" panose="02020603050405020304" pitchFamily="18" charset="0"/>
              <a:cs typeface="Times New Roman" panose="02020603050405020304" pitchFamily="18" charset="0"/>
            </a:endParaRPr>
          </a:p>
          <a:p>
            <a:pPr marL="158750" indent="0">
              <a:lnSpc>
                <a:spcPct val="150000"/>
              </a:lnSpc>
              <a:buNone/>
            </a:pPr>
            <a:r>
              <a:rPr lang="en-US" sz="3200" dirty="0">
                <a:latin typeface="Times New Roman" panose="02020603050405020304" pitchFamily="18" charset="0"/>
                <a:cs typeface="Times New Roman" panose="02020603050405020304" pitchFamily="18" charset="0"/>
              </a:rPr>
              <a:t>The RESTful web API project was hosted on the Render platform</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dirty="0"/>
          </a:p>
        </p:txBody>
      </p:sp>
      <p:sp>
        <p:nvSpPr>
          <p:cNvPr id="182" name="Google Shape;182;g238cac7337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5811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38cac7337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4800" b="0" i="0" dirty="0">
                <a:solidFill>
                  <a:srgbClr val="D1D5DB"/>
                </a:solidFill>
                <a:effectLst/>
                <a:latin typeface="Söhne"/>
              </a:rPr>
              <a:t>Postman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4800"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4800" b="0" i="0" dirty="0">
                <a:solidFill>
                  <a:srgbClr val="D1D5DB"/>
                </a:solidFill>
                <a:effectLst/>
                <a:latin typeface="Söhne"/>
              </a:rPr>
              <a:t>Postman was utilized to validate and test the API requests</a:t>
            </a:r>
            <a:endParaRPr lang="en-US" sz="1100" b="1"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dirty="0"/>
          </a:p>
        </p:txBody>
      </p:sp>
      <p:sp>
        <p:nvSpPr>
          <p:cNvPr id="182" name="Google Shape;182;g238cac7337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41481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38cac7337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4800" b="1" dirty="0">
                <a:latin typeface="Times New Roman" panose="02020603050405020304" pitchFamily="18" charset="0"/>
                <a:cs typeface="Times New Roman" panose="02020603050405020304" pitchFamily="18" charset="0"/>
              </a:rPr>
              <a:t>Source Control</a:t>
            </a:r>
          </a:p>
          <a:p>
            <a:pPr marL="158750" indent="0">
              <a:buNone/>
            </a:pPr>
            <a:endParaRPr lang="en-US" sz="4800" b="1" dirty="0">
              <a:latin typeface="Times New Roman" panose="02020603050405020304" pitchFamily="18" charset="0"/>
              <a:cs typeface="Times New Roman" panose="02020603050405020304" pitchFamily="18" charset="0"/>
            </a:endParaRPr>
          </a:p>
          <a:p>
            <a:pPr marL="158750" indent="0">
              <a:lnSpc>
                <a:spcPct val="150000"/>
              </a:lnSpc>
              <a:buNone/>
            </a:pPr>
            <a:r>
              <a:rPr lang="en-US" sz="4800" dirty="0">
                <a:effectLst/>
                <a:latin typeface="Times New Roman" panose="02020603050405020304" pitchFamily="18" charset="0"/>
                <a:ea typeface="Calibri" panose="020F0502020204030204" pitchFamily="34" charset="0"/>
                <a:cs typeface="Times New Roman" panose="02020603050405020304" pitchFamily="18" charset="0"/>
              </a:rPr>
              <a:t>Used GitHub as a source control tool for web API project and iOS mobile application</a:t>
            </a:r>
            <a:r>
              <a:rPr lang="en-US" sz="4000" dirty="0">
                <a:effectLst/>
                <a:latin typeface="Times New Roman" panose="02020603050405020304" pitchFamily="18" charset="0"/>
                <a:ea typeface="Calibri" panose="020F0502020204030204" pitchFamily="34" charset="0"/>
                <a:cs typeface="Times New Roman" panose="02020603050405020304" pitchFamily="18" charset="0"/>
              </a:rPr>
              <a:t>.</a:t>
            </a:r>
          </a:p>
          <a:p>
            <a:pPr>
              <a:lnSpc>
                <a:spcPct val="150000"/>
              </a:lnSpc>
            </a:pPr>
            <a:endParaRPr lang="en-US" sz="48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p>
        </p:txBody>
      </p:sp>
      <p:sp>
        <p:nvSpPr>
          <p:cNvPr id="182" name="Google Shape;182;g238cac7337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29613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38cac7337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4800" b="0" i="0" dirty="0">
                <a:solidFill>
                  <a:srgbClr val="D1D5DB"/>
                </a:solidFill>
                <a:effectLst/>
                <a:latin typeface="Söhne"/>
              </a:rPr>
              <a:t>MVC Architecture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4800"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4800" b="0" i="0" dirty="0">
                <a:solidFill>
                  <a:srgbClr val="D1D5DB"/>
                </a:solidFill>
                <a:effectLst/>
                <a:latin typeface="Söhne"/>
              </a:rPr>
              <a:t>MVC architecture was used to create this application. It helps organize code properly by separating the view (user interface), models (database), and containing logic in controllers.</a:t>
            </a:r>
            <a:endParaRPr dirty="0"/>
          </a:p>
        </p:txBody>
      </p:sp>
      <p:sp>
        <p:nvSpPr>
          <p:cNvPr id="182" name="Google Shape;182;g238cac7337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34438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38cac7337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4800" b="1" dirty="0">
                <a:latin typeface="Times New Roman" panose="02020603050405020304" pitchFamily="18" charset="0"/>
                <a:cs typeface="Times New Roman" panose="02020603050405020304" pitchFamily="18" charset="0"/>
              </a:rPr>
              <a:t>Reusable Custom UI Component</a:t>
            </a:r>
          </a:p>
          <a:p>
            <a:endParaRPr lang="en-US" sz="2800" b="1" dirty="0">
              <a:latin typeface="Times New Roman" panose="02020603050405020304" pitchFamily="18" charset="0"/>
              <a:cs typeface="Times New Roman" panose="02020603050405020304" pitchFamily="18" charset="0"/>
            </a:endParaRPr>
          </a:p>
          <a:p>
            <a:pPr marL="158750" indent="0">
              <a:buNone/>
            </a:pPr>
            <a:r>
              <a:rPr lang="en-US" sz="4800" dirty="0">
                <a:effectLst/>
                <a:latin typeface="Times New Roman" panose="02020603050405020304" pitchFamily="18" charset="0"/>
                <a:ea typeface="Calibri" panose="020F0502020204030204" pitchFamily="34" charset="0"/>
                <a:cs typeface="Times New Roman" panose="02020603050405020304" pitchFamily="18" charset="0"/>
              </a:rPr>
              <a:t>A reusable custom component was created and used during the design of UI. It made it easy to create a UI.</a:t>
            </a:r>
          </a:p>
          <a:p>
            <a:pPr marL="158750" indent="0">
              <a:buNone/>
            </a:pPr>
            <a:r>
              <a:rPr lang="en-US" sz="4800" dirty="0">
                <a:latin typeface="Times New Roman" panose="02020603050405020304" pitchFamily="18" charset="0"/>
                <a:cs typeface="Times New Roman" panose="02020603050405020304" pitchFamily="18" charset="0"/>
              </a:rPr>
              <a:t>Below is the reusable UI Component and how it is used in a view controller</a:t>
            </a:r>
            <a:r>
              <a:rPr lang="en-US" sz="4400" dirty="0">
                <a:latin typeface="Times New Roman" panose="02020603050405020304" pitchFamily="18" charset="0"/>
                <a:cs typeface="Times New Roman" panose="02020603050405020304" pitchFamily="18" charset="0"/>
              </a:rPr>
              <a:t>.</a:t>
            </a:r>
          </a:p>
        </p:txBody>
      </p:sp>
      <p:sp>
        <p:nvSpPr>
          <p:cNvPr id="182" name="Google Shape;182;g238cac7337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2967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38cac7337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4800" b="1" dirty="0">
                <a:latin typeface="Times New Roman" panose="02020603050405020304" pitchFamily="18" charset="0"/>
                <a:cs typeface="Times New Roman" panose="02020603050405020304" pitchFamily="18" charset="0"/>
              </a:rPr>
              <a:t>App Theme in Separate File</a:t>
            </a:r>
          </a:p>
          <a:p>
            <a:pPr marL="158750" indent="0">
              <a:buNone/>
            </a:pPr>
            <a:endParaRPr lang="en-US" sz="2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158750" indent="0">
              <a:buNone/>
            </a:pPr>
            <a:r>
              <a:rPr lang="en-US" sz="4800" dirty="0">
                <a:effectLst/>
                <a:latin typeface="Times New Roman" panose="02020603050405020304" pitchFamily="18" charset="0"/>
                <a:ea typeface="Calibri" panose="020F0502020204030204" pitchFamily="34" charset="0"/>
                <a:cs typeface="Times New Roman" panose="02020603050405020304" pitchFamily="18" charset="0"/>
              </a:rPr>
              <a:t>A separate file was maintained to store the theme color of this iOS mobile application.</a:t>
            </a:r>
            <a:r>
              <a:rPr lang="en-US" sz="4400" dirty="0">
                <a:latin typeface="Times New Roman" panose="02020603050405020304" pitchFamily="18" charset="0"/>
                <a:cs typeface="Times New Roman" panose="02020603050405020304" pitchFamily="18" charset="0"/>
              </a:rPr>
              <a:t>.</a:t>
            </a:r>
          </a:p>
        </p:txBody>
      </p:sp>
      <p:sp>
        <p:nvSpPr>
          <p:cNvPr id="182" name="Google Shape;182;g238cac7337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1630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38cac7337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82" name="Google Shape;182;g238cac7337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38cac7337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4800" b="1" dirty="0">
                <a:latin typeface="Times New Roman" panose="02020603050405020304" pitchFamily="18" charset="0"/>
                <a:cs typeface="Times New Roman" panose="02020603050405020304" pitchFamily="18" charset="0"/>
              </a:rPr>
              <a:t>API services in Separate File</a:t>
            </a:r>
          </a:p>
          <a:p>
            <a:endParaRPr lang="en-US" sz="2800" b="1" dirty="0">
              <a:latin typeface="Times New Roman" panose="02020603050405020304" pitchFamily="18" charset="0"/>
              <a:cs typeface="Times New Roman" panose="02020603050405020304" pitchFamily="18" charset="0"/>
            </a:endParaRPr>
          </a:p>
          <a:p>
            <a:pPr marL="158750" indent="0">
              <a:buNone/>
            </a:pPr>
            <a:r>
              <a:rPr lang="en-US" sz="4800" dirty="0">
                <a:effectLst/>
                <a:latin typeface="Times New Roman" panose="02020603050405020304" pitchFamily="18" charset="0"/>
                <a:ea typeface="Calibri" panose="020F0502020204030204" pitchFamily="34" charset="0"/>
                <a:cs typeface="Times New Roman" panose="02020603050405020304" pitchFamily="18" charset="0"/>
              </a:rPr>
              <a:t>A Separate files were used to manage API services</a:t>
            </a:r>
            <a:endParaRPr lang="en-US" sz="4400" dirty="0">
              <a:latin typeface="Times New Roman" panose="02020603050405020304" pitchFamily="18" charset="0"/>
              <a:cs typeface="Times New Roman" panose="02020603050405020304" pitchFamily="18" charset="0"/>
            </a:endParaRPr>
          </a:p>
        </p:txBody>
      </p:sp>
      <p:sp>
        <p:nvSpPr>
          <p:cNvPr id="182" name="Google Shape;182;g238cac7337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62360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38cac7337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4800" b="1" dirty="0">
                <a:latin typeface="Times New Roman" panose="02020603050405020304" pitchFamily="18" charset="0"/>
                <a:cs typeface="Times New Roman" panose="02020603050405020304" pitchFamily="18" charset="0"/>
              </a:rPr>
              <a:t>Manageable Code Structure When Design Interfaces</a:t>
            </a:r>
          </a:p>
          <a:p>
            <a:pPr marL="158750" indent="0">
              <a:buNone/>
            </a:pPr>
            <a:endParaRPr lang="en-US" sz="4800" b="1" dirty="0">
              <a:latin typeface="Times New Roman" panose="02020603050405020304" pitchFamily="18" charset="0"/>
              <a:cs typeface="Times New Roman" panose="02020603050405020304" pitchFamily="18" charset="0"/>
            </a:endParaRPr>
          </a:p>
          <a:p>
            <a:pPr marL="158750" indent="0">
              <a:buNone/>
            </a:pPr>
            <a:r>
              <a:rPr lang="en-US" sz="4800" b="1" dirty="0">
                <a:latin typeface="Times New Roman" panose="02020603050405020304" pitchFamily="18" charset="0"/>
                <a:cs typeface="Times New Roman" panose="02020603050405020304" pitchFamily="18" charset="0"/>
              </a:rPr>
              <a:t>When designing the user interface, created a separate function as shown below and call the </a:t>
            </a:r>
            <a:r>
              <a:rPr lang="en-US" sz="4800" b="1" dirty="0" err="1">
                <a:latin typeface="Times New Roman" panose="02020603050405020304" pitchFamily="18" charset="0"/>
                <a:cs typeface="Times New Roman" panose="02020603050405020304" pitchFamily="18" charset="0"/>
              </a:rPr>
              <a:t>viewDidLoad</a:t>
            </a:r>
            <a:r>
              <a:rPr lang="en-US" sz="4800" b="1" dirty="0">
                <a:latin typeface="Times New Roman" panose="02020603050405020304" pitchFamily="18" charset="0"/>
                <a:cs typeface="Times New Roman" panose="02020603050405020304" pitchFamily="18" charset="0"/>
              </a:rPr>
              <a:t>() function. It made the code very easy to maintain.</a:t>
            </a:r>
            <a:endParaRPr lang="en-US" sz="4400" dirty="0">
              <a:latin typeface="Times New Roman" panose="02020603050405020304" pitchFamily="18" charset="0"/>
              <a:cs typeface="Times New Roman" panose="02020603050405020304" pitchFamily="18" charset="0"/>
            </a:endParaRPr>
          </a:p>
        </p:txBody>
      </p:sp>
      <p:sp>
        <p:nvSpPr>
          <p:cNvPr id="182" name="Google Shape;182;g238cac7337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57065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38cac7337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4800" b="1" dirty="0">
                <a:latin typeface="Times New Roman" panose="02020603050405020304" pitchFamily="18" charset="0"/>
                <a:cs typeface="Times New Roman" panose="02020603050405020304" pitchFamily="18" charset="0"/>
              </a:rPr>
              <a:t>Support Dark Theme and Light Theme</a:t>
            </a:r>
          </a:p>
          <a:p>
            <a:endParaRPr lang="en-US" sz="2800" b="1" dirty="0">
              <a:latin typeface="Times New Roman" panose="02020603050405020304" pitchFamily="18" charset="0"/>
              <a:cs typeface="Times New Roman" panose="02020603050405020304" pitchFamily="18" charset="0"/>
            </a:endParaRPr>
          </a:p>
          <a:p>
            <a:pPr marL="158750" indent="0">
              <a:buNone/>
            </a:pPr>
            <a:r>
              <a:rPr lang="en-US" sz="4800" dirty="0">
                <a:effectLst/>
                <a:latin typeface="Times New Roman" panose="02020603050405020304" pitchFamily="18" charset="0"/>
                <a:ea typeface="Calibri" panose="020F0502020204030204" pitchFamily="34" charset="0"/>
                <a:cs typeface="Times New Roman" panose="02020603050405020304" pitchFamily="18" charset="0"/>
              </a:rPr>
              <a:t>In creating this software, the UI has been designed to support dark mode and lite mode</a:t>
            </a:r>
            <a:endParaRPr lang="en-US" sz="4400" dirty="0">
              <a:latin typeface="Times New Roman" panose="02020603050405020304" pitchFamily="18" charset="0"/>
              <a:cs typeface="Times New Roman" panose="02020603050405020304" pitchFamily="18" charset="0"/>
            </a:endParaRPr>
          </a:p>
        </p:txBody>
      </p:sp>
      <p:sp>
        <p:nvSpPr>
          <p:cNvPr id="182" name="Google Shape;182;g238cac7337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21944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238cac73377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Thank You Sir.</a:t>
            </a:r>
            <a:endParaRPr dirty="0"/>
          </a:p>
        </p:txBody>
      </p:sp>
      <p:sp>
        <p:nvSpPr>
          <p:cNvPr id="546" name="Google Shape;546;g238cac73377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38cac7337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Times New Roman" panose="02020603050405020304" pitchFamily="18" charset="0"/>
                <a:cs typeface="Times New Roman" panose="02020603050405020304" pitchFamily="18" charset="0"/>
              </a:rPr>
              <a:t>Development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following technical tools were used to create this iOS mobile application</a:t>
            </a:r>
          </a:p>
          <a:p>
            <a:pPr marL="0" lvl="0" indent="0" algn="l" rtl="0">
              <a:spcBef>
                <a:spcPts val="0"/>
              </a:spcBef>
              <a:spcAft>
                <a:spcPts val="0"/>
              </a:spcAft>
              <a:buNone/>
            </a:pPr>
            <a:endParaRPr lang="en-US" dirty="0"/>
          </a:p>
          <a:p>
            <a:pPr marL="457200" indent="-457200">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Node.js Express Framework RESTful APIs</a:t>
            </a:r>
          </a:p>
          <a:p>
            <a:pPr marL="457200" indent="-457200">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MongoDB Cloud Database</a:t>
            </a:r>
          </a:p>
          <a:p>
            <a:pPr marL="457200" indent="-457200">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Render Hosting Service</a:t>
            </a:r>
          </a:p>
          <a:p>
            <a:pPr marL="457200" indent="-457200">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Postman Software</a:t>
            </a:r>
          </a:p>
          <a:p>
            <a:pPr marL="457200" indent="-457200">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VMware Workstation Pro</a:t>
            </a:r>
          </a:p>
          <a:p>
            <a:pPr marL="457200" indent="-457200">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X code 14.1 (iOS 12.6.1)</a:t>
            </a:r>
          </a:p>
          <a:p>
            <a:pPr marL="0" lvl="0" indent="0" algn="l" rtl="0">
              <a:spcBef>
                <a:spcPts val="0"/>
              </a:spcBef>
              <a:spcAft>
                <a:spcPts val="0"/>
              </a:spcAft>
              <a:buNone/>
            </a:pPr>
            <a:endParaRPr dirty="0"/>
          </a:p>
        </p:txBody>
      </p:sp>
      <p:sp>
        <p:nvSpPr>
          <p:cNvPr id="182" name="Google Shape;182;g238cac7337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1956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38cac7337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Times New Roman" panose="02020603050405020304" pitchFamily="18" charset="0"/>
                <a:cs typeface="Times New Roman" panose="02020603050405020304" pitchFamily="18" charset="0"/>
              </a:rPr>
              <a:t>Front-End Development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Times New Roman" panose="02020603050405020304" pitchFamily="18" charset="0"/>
                <a:cs typeface="Times New Roman" panose="02020603050405020304" pitchFamily="18" charset="0"/>
              </a:rPr>
              <a:t>Welcome Page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When the user accesses this iOS mobile application, the first thing user sees is this welcome screen. This screen acts as the initial interface and introduces the application.</a:t>
            </a:r>
            <a:endParaRPr dirty="0"/>
          </a:p>
        </p:txBody>
      </p:sp>
      <p:sp>
        <p:nvSpPr>
          <p:cNvPr id="182" name="Google Shape;182;g238cac7337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3606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38cac7337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200" b="1" dirty="0">
                <a:latin typeface="Times New Roman" panose="02020603050405020304" pitchFamily="18" charset="0"/>
                <a:cs typeface="Times New Roman" panose="02020603050405020304" pitchFamily="18" charset="0"/>
              </a:rPr>
              <a:t>User Details Capture Page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200" dirty="0">
              <a:latin typeface="Times New Roman" panose="02020603050405020304" pitchFamily="18" charset="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200" dirty="0">
                <a:latin typeface="Times New Roman" panose="02020603050405020304" pitchFamily="18" charset="0"/>
                <a:cs typeface="Times New Roman" panose="02020603050405020304" pitchFamily="18" charset="0"/>
              </a:rPr>
              <a:t>These Onboard Pages capture the user's Gender, Height, Weight, Fitness Goal, and difficulty level. Based on the data provided by the user, this fitness application calculates the BMI index and provides the fitness plans the user needs.</a:t>
            </a:r>
            <a:endParaRPr lang="en-US" sz="1400" dirty="0">
              <a:latin typeface="Times New Roman" panose="02020603050405020304" pitchFamily="18" charset="0"/>
              <a:cs typeface="Times New Roman" panose="02020603050405020304" pitchFamily="18" charset="0"/>
            </a:endParaRPr>
          </a:p>
          <a:p>
            <a:pPr marL="158750" indent="0">
              <a:buNone/>
            </a:pPr>
            <a:endParaRPr lang="en-US" sz="1200" dirty="0">
              <a:latin typeface="Times New Roman" panose="02020603050405020304" pitchFamily="18" charset="0"/>
              <a:cs typeface="Times New Roman" panose="02020603050405020304" pitchFamily="18" charset="0"/>
            </a:endParaRPr>
          </a:p>
        </p:txBody>
      </p:sp>
      <p:sp>
        <p:nvSpPr>
          <p:cNvPr id="182" name="Google Shape;182;g238cac7337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6275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38cac7337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200" b="1" dirty="0">
                <a:latin typeface="Times New Roman" panose="02020603050405020304" pitchFamily="18" charset="0"/>
                <a:cs typeface="Times New Roman" panose="02020603050405020304" pitchFamily="18" charset="0"/>
              </a:rPr>
              <a:t>Home Page</a:t>
            </a:r>
          </a:p>
          <a:p>
            <a:pPr marL="158750" indent="0">
              <a:buNone/>
            </a:pPr>
            <a:endParaRPr lang="en-US" sz="1200" dirty="0">
              <a:latin typeface="Times New Roman" panose="02020603050405020304" pitchFamily="18" charset="0"/>
              <a:cs typeface="Times New Roman" panose="02020603050405020304" pitchFamily="18" charset="0"/>
            </a:endParaRPr>
          </a:p>
          <a:p>
            <a:pPr marL="158750" indent="0">
              <a:buNone/>
            </a:pPr>
            <a:r>
              <a:rPr lang="en-US" sz="1200" dirty="0">
                <a:latin typeface="Times New Roman" panose="02020603050405020304" pitchFamily="18" charset="0"/>
                <a:cs typeface="Times New Roman" panose="02020603050405020304" pitchFamily="18" charset="0"/>
              </a:rPr>
              <a:t>This is the homepage of this mobile application, which shows the exercise details.</a:t>
            </a:r>
          </a:p>
          <a:p>
            <a:pPr marL="158750" indent="0">
              <a:buNone/>
            </a:pPr>
            <a:r>
              <a:rPr lang="en-US" sz="1200" dirty="0">
                <a:latin typeface="Times New Roman" panose="02020603050405020304" pitchFamily="18" charset="0"/>
                <a:cs typeface="Times New Roman" panose="02020603050405020304" pitchFamily="18" charset="0"/>
              </a:rPr>
              <a:t>•	Shows the details of the user logged into the application.</a:t>
            </a:r>
          </a:p>
          <a:p>
            <a:pPr marL="158750" indent="0">
              <a:buNone/>
            </a:pPr>
            <a:r>
              <a:rPr lang="en-US" sz="1200" dirty="0">
                <a:latin typeface="Times New Roman" panose="02020603050405020304" pitchFamily="18" charset="0"/>
                <a:cs typeface="Times New Roman" panose="02020603050405020304" pitchFamily="18" charset="0"/>
              </a:rPr>
              <a:t>•	Shows user's exercise history details.</a:t>
            </a:r>
          </a:p>
          <a:p>
            <a:pPr marL="158750" indent="0">
              <a:buNone/>
            </a:pPr>
            <a:r>
              <a:rPr lang="en-US" sz="1200" dirty="0">
                <a:latin typeface="Times New Roman" panose="02020603050405020304" pitchFamily="18" charset="0"/>
                <a:cs typeface="Times New Roman" panose="02020603050405020304" pitchFamily="18" charset="0"/>
              </a:rPr>
              <a:t>•	Shows a list of categorized exercises.</a:t>
            </a:r>
          </a:p>
        </p:txBody>
      </p:sp>
      <p:sp>
        <p:nvSpPr>
          <p:cNvPr id="182" name="Google Shape;182;g238cac7337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1090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38cac7337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200" b="1" dirty="0">
                <a:latin typeface="Times New Roman" panose="02020603050405020304" pitchFamily="18" charset="0"/>
                <a:cs typeface="Times New Roman" panose="02020603050405020304" pitchFamily="18" charset="0"/>
              </a:rPr>
              <a:t>Notification Page</a:t>
            </a:r>
            <a:endParaRPr lang="en-US" sz="100" b="1" dirty="0">
              <a:latin typeface="Times New Roman" panose="02020603050405020304" pitchFamily="18" charset="0"/>
              <a:cs typeface="Times New Roman" panose="02020603050405020304" pitchFamily="18" charset="0"/>
            </a:endParaRPr>
          </a:p>
          <a:p>
            <a:pPr marL="158750" indent="0">
              <a:buNone/>
            </a:pPr>
            <a:endParaRPr lang="en-US" sz="1200" dirty="0">
              <a:latin typeface="Times New Roman" panose="02020603050405020304" pitchFamily="18" charset="0"/>
              <a:cs typeface="Times New Roman" panose="02020603050405020304" pitchFamily="18" charset="0"/>
            </a:endParaRPr>
          </a:p>
          <a:p>
            <a:pPr marL="158750" indent="0">
              <a:buNone/>
            </a:pPr>
            <a:r>
              <a:rPr lang="en-US" sz="1200" dirty="0">
                <a:latin typeface="Times New Roman" panose="02020603050405020304" pitchFamily="18" charset="0"/>
                <a:cs typeface="Times New Roman" panose="02020603050405020304" pitchFamily="18" charset="0"/>
              </a:rPr>
              <a:t>The app can send reminders and notifications to complete their workouts based on the user's chosen schedule.</a:t>
            </a:r>
          </a:p>
        </p:txBody>
      </p:sp>
      <p:sp>
        <p:nvSpPr>
          <p:cNvPr id="182" name="Google Shape;182;g238cac7337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6580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38cac7337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1200" b="1" dirty="0">
                <a:latin typeface="Times New Roman" panose="02020603050405020304" pitchFamily="18" charset="0"/>
                <a:cs typeface="Times New Roman" panose="02020603050405020304" pitchFamily="18" charset="0"/>
              </a:rPr>
              <a:t>Search Page</a:t>
            </a:r>
          </a:p>
          <a:p>
            <a:pPr marL="158750" indent="0">
              <a:buNone/>
            </a:pPr>
            <a:endParaRPr lang="en-US" sz="100" b="1" dirty="0">
              <a:latin typeface="Times New Roman" panose="02020603050405020304" pitchFamily="18" charset="0"/>
              <a:cs typeface="Times New Roman" panose="02020603050405020304" pitchFamily="18" charset="0"/>
            </a:endParaRPr>
          </a:p>
          <a:p>
            <a:pPr marL="158750" indent="0">
              <a:buNone/>
            </a:pPr>
            <a:r>
              <a:rPr lang="en-US" sz="1200" dirty="0">
                <a:latin typeface="Times New Roman" panose="02020603050405020304" pitchFamily="18" charset="0"/>
                <a:cs typeface="Times New Roman" panose="02020603050405020304" pitchFamily="18" charset="0"/>
              </a:rPr>
              <a:t>Through this page, users can search and view exercise details.</a:t>
            </a:r>
          </a:p>
        </p:txBody>
      </p:sp>
      <p:sp>
        <p:nvSpPr>
          <p:cNvPr id="182" name="Google Shape;182;g238cac7337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6304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38cac7337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200" b="1" dirty="0">
                <a:latin typeface="Times New Roman" panose="02020603050405020304" pitchFamily="18" charset="0"/>
                <a:cs typeface="Times New Roman" panose="02020603050405020304" pitchFamily="18" charset="0"/>
              </a:rPr>
              <a:t>Exercise Detail Page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200" b="1" dirty="0">
              <a:latin typeface="Times New Roman" panose="02020603050405020304" pitchFamily="18" charset="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200" b="0" dirty="0">
                <a:latin typeface="Times New Roman" panose="02020603050405020304" pitchFamily="18" charset="0"/>
                <a:cs typeface="Times New Roman" panose="02020603050405020304" pitchFamily="18" charset="0"/>
              </a:rPr>
              <a:t>Further details of an exercise are displayed on the Exercise Detail page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200" b="0" dirty="0">
                <a:latin typeface="Times New Roman" panose="02020603050405020304" pitchFamily="18" charset="0"/>
                <a:cs typeface="Times New Roman" panose="02020603050405020304" pitchFamily="18" charset="0"/>
              </a:rPr>
              <a:t>•	Shows the exercise name, category, set &amp; rep count, time, and target muscles other details.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200" b="0" dirty="0">
                <a:latin typeface="Times New Roman" panose="02020603050405020304" pitchFamily="18" charset="0"/>
                <a:cs typeface="Times New Roman" panose="02020603050405020304" pitchFamily="18" charset="0"/>
              </a:rPr>
              <a:t>•	Users can add exercise to custom schedule if desired.</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200" b="0" dirty="0">
                <a:latin typeface="Times New Roman" panose="02020603050405020304" pitchFamily="18" charset="0"/>
                <a:cs typeface="Times New Roman" panose="02020603050405020304" pitchFamily="18" charset="0"/>
              </a:rPr>
              <a:t>•	Users can watch videos related to the exercise.</a:t>
            </a:r>
          </a:p>
        </p:txBody>
      </p:sp>
      <p:sp>
        <p:nvSpPr>
          <p:cNvPr id="182" name="Google Shape;182;g238cac7337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4915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8"/>
        <p:cNvGrpSpPr/>
        <p:nvPr/>
      </p:nvGrpSpPr>
      <p:grpSpPr>
        <a:xfrm>
          <a:off x="0" y="0"/>
          <a:ext cx="0" cy="0"/>
          <a:chOff x="0" y="0"/>
          <a:chExt cx="0" cy="0"/>
        </a:xfrm>
      </p:grpSpPr>
      <p:sp>
        <p:nvSpPr>
          <p:cNvPr id="39" name="Google Shape;39;p12"/>
          <p:cNvSpPr txBox="1">
            <a:spLocks noGrp="1"/>
          </p:cNvSpPr>
          <p:nvPr>
            <p:ph type="ctrTitle"/>
          </p:nvPr>
        </p:nvSpPr>
        <p:spPr>
          <a:xfrm>
            <a:off x="2589213" y="2514600"/>
            <a:ext cx="8915399" cy="2262781"/>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262626"/>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12"/>
          <p:cNvSpPr txBox="1">
            <a:spLocks noGrp="1"/>
          </p:cNvSpPr>
          <p:nvPr>
            <p:ph type="subTitle" idx="1"/>
          </p:nvPr>
        </p:nvSpPr>
        <p:spPr>
          <a:xfrm>
            <a:off x="2589213" y="4777379"/>
            <a:ext cx="8915399" cy="1126283"/>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800"/>
              <a:buNone/>
              <a:defRPr>
                <a:solidFill>
                  <a:srgbClr val="595959"/>
                </a:solidFill>
              </a:defRPr>
            </a:lvl1pPr>
            <a:lvl2pPr lvl="1" algn="ctr">
              <a:spcBef>
                <a:spcPts val="1000"/>
              </a:spcBef>
              <a:spcAft>
                <a:spcPts val="0"/>
              </a:spcAft>
              <a:buSzPts val="1600"/>
              <a:buNone/>
              <a:defRPr>
                <a:solidFill>
                  <a:srgbClr val="888888"/>
                </a:solidFill>
              </a:defRPr>
            </a:lvl2pPr>
            <a:lvl3pPr lvl="2" algn="ctr">
              <a:spcBef>
                <a:spcPts val="1000"/>
              </a:spcBef>
              <a:spcAft>
                <a:spcPts val="0"/>
              </a:spcAft>
              <a:buSzPts val="1400"/>
              <a:buNone/>
              <a:defRPr>
                <a:solidFill>
                  <a:srgbClr val="888888"/>
                </a:solidFill>
              </a:defRPr>
            </a:lvl3pPr>
            <a:lvl4pPr lvl="3" algn="ctr">
              <a:spcBef>
                <a:spcPts val="1000"/>
              </a:spcBef>
              <a:spcAft>
                <a:spcPts val="0"/>
              </a:spcAft>
              <a:buSzPts val="1200"/>
              <a:buNone/>
              <a:defRPr>
                <a:solidFill>
                  <a:srgbClr val="888888"/>
                </a:solidFill>
              </a:defRPr>
            </a:lvl4pPr>
            <a:lvl5pPr lvl="4" algn="ctr">
              <a:spcBef>
                <a:spcPts val="1000"/>
              </a:spcBef>
              <a:spcAft>
                <a:spcPts val="0"/>
              </a:spcAft>
              <a:buSzPts val="1200"/>
              <a:buNone/>
              <a:defRPr>
                <a:solidFill>
                  <a:srgbClr val="888888"/>
                </a:solidFill>
              </a:defRPr>
            </a:lvl5pPr>
            <a:lvl6pPr lvl="5" algn="ctr">
              <a:spcBef>
                <a:spcPts val="1000"/>
              </a:spcBef>
              <a:spcAft>
                <a:spcPts val="0"/>
              </a:spcAft>
              <a:buSzPts val="1200"/>
              <a:buNone/>
              <a:defRPr>
                <a:solidFill>
                  <a:srgbClr val="888888"/>
                </a:solidFill>
              </a:defRPr>
            </a:lvl6pPr>
            <a:lvl7pPr lvl="6" algn="ctr">
              <a:spcBef>
                <a:spcPts val="1000"/>
              </a:spcBef>
              <a:spcAft>
                <a:spcPts val="0"/>
              </a:spcAft>
              <a:buSzPts val="1200"/>
              <a:buNone/>
              <a:defRPr>
                <a:solidFill>
                  <a:srgbClr val="888888"/>
                </a:solidFill>
              </a:defRPr>
            </a:lvl7pPr>
            <a:lvl8pPr lvl="7" algn="ctr">
              <a:spcBef>
                <a:spcPts val="1000"/>
              </a:spcBef>
              <a:spcAft>
                <a:spcPts val="0"/>
              </a:spcAft>
              <a:buSzPts val="1200"/>
              <a:buNone/>
              <a:defRPr>
                <a:solidFill>
                  <a:srgbClr val="888888"/>
                </a:solidFill>
              </a:defRPr>
            </a:lvl8pPr>
            <a:lvl9pPr lvl="8" algn="ctr">
              <a:spcBef>
                <a:spcPts val="1000"/>
              </a:spcBef>
              <a:spcAft>
                <a:spcPts val="0"/>
              </a:spcAft>
              <a:buSzPts val="1200"/>
              <a:buNone/>
              <a:defRPr>
                <a:solidFill>
                  <a:srgbClr val="888888"/>
                </a:solidFill>
              </a:defRPr>
            </a:lvl9pPr>
          </a:lstStyle>
          <a:p>
            <a:endParaRPr/>
          </a:p>
        </p:txBody>
      </p:sp>
      <p:sp>
        <p:nvSpPr>
          <p:cNvPr id="41" name="Google Shape;41;p12"/>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2"/>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2"/>
          <p:cNvSpPr/>
          <p:nvPr/>
        </p:nvSpPr>
        <p:spPr>
          <a:xfrm>
            <a:off x="0" y="4323810"/>
            <a:ext cx="1744652" cy="778589"/>
          </a:xfrm>
          <a:custGeom>
            <a:avLst/>
            <a:gdLst/>
            <a:ahLst/>
            <a:cxnLst/>
            <a:rect l="l" t="t" r="r" b="b"/>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12"/>
          <p:cNvSpPr txBox="1">
            <a:spLocks noGrp="1"/>
          </p:cNvSpPr>
          <p:nvPr>
            <p:ph type="sldNum" idx="12"/>
          </p:nvPr>
        </p:nvSpPr>
        <p:spPr>
          <a:xfrm>
            <a:off x="531812" y="4529540"/>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2849949" y="609600"/>
            <a:ext cx="8393926" cy="2895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262626"/>
              </a:buClr>
              <a:buSzPts val="4800"/>
              <a:buFont typeface="Century Gothic"/>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22"/>
          <p:cNvSpPr txBox="1">
            <a:spLocks noGrp="1"/>
          </p:cNvSpPr>
          <p:nvPr>
            <p:ph type="body" idx="1"/>
          </p:nvPr>
        </p:nvSpPr>
        <p:spPr>
          <a:xfrm>
            <a:off x="3275012" y="3505200"/>
            <a:ext cx="7536554" cy="381000"/>
          </a:xfrm>
          <a:prstGeom prst="rect">
            <a:avLst/>
          </a:prstGeom>
          <a:noFill/>
          <a:ln>
            <a:noFill/>
          </a:ln>
        </p:spPr>
        <p:txBody>
          <a:bodyPr spcFirstLastPara="1" wrap="square" lIns="91425" tIns="45700" rIns="91425" bIns="45700" anchor="ctr" anchorCtr="0">
            <a:noAutofit/>
          </a:bodyPr>
          <a:lstStyle>
            <a:lvl1pPr marL="457200" lvl="0" indent="-228600" algn="l">
              <a:spcBef>
                <a:spcPts val="1000"/>
              </a:spcBef>
              <a:spcAft>
                <a:spcPts val="0"/>
              </a:spcAft>
              <a:buSzPts val="1600"/>
              <a:buFont typeface="Century Gothic"/>
              <a:buNone/>
              <a:defRPr sz="1600">
                <a:solidFill>
                  <a:srgbClr val="7F7F7F"/>
                </a:solidFill>
              </a:defRPr>
            </a:lvl1pPr>
            <a:lvl2pPr marL="914400" lvl="1" indent="-228600" algn="l">
              <a:spcBef>
                <a:spcPts val="1000"/>
              </a:spcBef>
              <a:spcAft>
                <a:spcPts val="0"/>
              </a:spcAft>
              <a:buSzPts val="1600"/>
              <a:buFont typeface="Century Gothic"/>
              <a:buNone/>
              <a:defRPr/>
            </a:lvl2pPr>
            <a:lvl3pPr marL="1371600" lvl="2" indent="-228600" algn="l">
              <a:spcBef>
                <a:spcPts val="1000"/>
              </a:spcBef>
              <a:spcAft>
                <a:spcPts val="0"/>
              </a:spcAft>
              <a:buSzPts val="1400"/>
              <a:buFont typeface="Century Gothic"/>
              <a:buNone/>
              <a:defRPr/>
            </a:lvl3pPr>
            <a:lvl4pPr marL="1828800" lvl="3" indent="-228600" algn="l">
              <a:spcBef>
                <a:spcPts val="1000"/>
              </a:spcBef>
              <a:spcAft>
                <a:spcPts val="0"/>
              </a:spcAft>
              <a:buSzPts val="1200"/>
              <a:buFont typeface="Century Gothic"/>
              <a:buNone/>
              <a:defRPr/>
            </a:lvl4pPr>
            <a:lvl5pPr marL="2286000" lvl="4" indent="-228600" algn="l">
              <a:spcBef>
                <a:spcPts val="1000"/>
              </a:spcBef>
              <a:spcAft>
                <a:spcPts val="0"/>
              </a:spcAft>
              <a:buSzPts val="1200"/>
              <a:buFont typeface="Century Gothic"/>
              <a:buNone/>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14" name="Google Shape;114;p22"/>
          <p:cNvSpPr txBox="1">
            <a:spLocks noGrp="1"/>
          </p:cNvSpPr>
          <p:nvPr>
            <p:ph type="body" idx="2"/>
          </p:nvPr>
        </p:nvSpPr>
        <p:spPr>
          <a:xfrm>
            <a:off x="2589212" y="4354046"/>
            <a:ext cx="8915399" cy="1555864"/>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800"/>
              <a:buNone/>
              <a:defRPr sz="1800">
                <a:solidFill>
                  <a:srgbClr val="595959"/>
                </a:solidFill>
              </a:defRPr>
            </a:lvl1pPr>
            <a:lvl2pPr marL="914400" lvl="1" indent="-228600" algn="l">
              <a:spcBef>
                <a:spcPts val="1000"/>
              </a:spcBef>
              <a:spcAft>
                <a:spcPts val="0"/>
              </a:spcAft>
              <a:buSzPts val="1800"/>
              <a:buNone/>
              <a:defRPr sz="1800">
                <a:solidFill>
                  <a:srgbClr val="888888"/>
                </a:solidFill>
              </a:defRPr>
            </a:lvl2pPr>
            <a:lvl3pPr marL="1371600" lvl="2" indent="-228600" algn="l">
              <a:spcBef>
                <a:spcPts val="1000"/>
              </a:spcBef>
              <a:spcAft>
                <a:spcPts val="0"/>
              </a:spcAft>
              <a:buSzPts val="1600"/>
              <a:buNone/>
              <a:defRPr sz="1600">
                <a:solidFill>
                  <a:srgbClr val="888888"/>
                </a:solidFill>
              </a:defRPr>
            </a:lvl3pPr>
            <a:lvl4pPr marL="1828800" lvl="3" indent="-228600" algn="l">
              <a:spcBef>
                <a:spcPts val="1000"/>
              </a:spcBef>
              <a:spcAft>
                <a:spcPts val="0"/>
              </a:spcAft>
              <a:buSzPts val="1400"/>
              <a:buNone/>
              <a:defRPr sz="1400">
                <a:solidFill>
                  <a:srgbClr val="888888"/>
                </a:solidFill>
              </a:defRPr>
            </a:lvl4pPr>
            <a:lvl5pPr marL="2286000" lvl="4" indent="-228600" algn="l">
              <a:spcBef>
                <a:spcPts val="1000"/>
              </a:spcBef>
              <a:spcAft>
                <a:spcPts val="0"/>
              </a:spcAft>
              <a:buSzPts val="1400"/>
              <a:buNone/>
              <a:defRPr sz="1400">
                <a:solidFill>
                  <a:srgbClr val="888888"/>
                </a:solidFill>
              </a:defRPr>
            </a:lvl5pPr>
            <a:lvl6pPr marL="2743200" lvl="5" indent="-228600" algn="l">
              <a:spcBef>
                <a:spcPts val="1000"/>
              </a:spcBef>
              <a:spcAft>
                <a:spcPts val="0"/>
              </a:spcAft>
              <a:buSzPts val="1400"/>
              <a:buNone/>
              <a:defRPr sz="1400">
                <a:solidFill>
                  <a:srgbClr val="888888"/>
                </a:solidFill>
              </a:defRPr>
            </a:lvl6pPr>
            <a:lvl7pPr marL="3200400" lvl="6" indent="-228600" algn="l">
              <a:spcBef>
                <a:spcPts val="1000"/>
              </a:spcBef>
              <a:spcAft>
                <a:spcPts val="0"/>
              </a:spcAft>
              <a:buSzPts val="1400"/>
              <a:buNone/>
              <a:defRPr sz="1400">
                <a:solidFill>
                  <a:srgbClr val="888888"/>
                </a:solidFill>
              </a:defRPr>
            </a:lvl7pPr>
            <a:lvl8pPr marL="3657600" lvl="7" indent="-228600" algn="l">
              <a:spcBef>
                <a:spcPts val="1000"/>
              </a:spcBef>
              <a:spcAft>
                <a:spcPts val="0"/>
              </a:spcAft>
              <a:buSzPts val="1400"/>
              <a:buNone/>
              <a:defRPr sz="1400">
                <a:solidFill>
                  <a:srgbClr val="888888"/>
                </a:solidFill>
              </a:defRPr>
            </a:lvl8pPr>
            <a:lvl9pPr marL="4114800" lvl="8" indent="-228600" algn="l">
              <a:spcBef>
                <a:spcPts val="1000"/>
              </a:spcBef>
              <a:spcAft>
                <a:spcPts val="0"/>
              </a:spcAft>
              <a:buSzPts val="1400"/>
              <a:buNone/>
              <a:defRPr sz="1400">
                <a:solidFill>
                  <a:srgbClr val="888888"/>
                </a:solidFill>
              </a:defRPr>
            </a:lvl9pPr>
          </a:lstStyle>
          <a:p>
            <a:endParaRPr/>
          </a:p>
        </p:txBody>
      </p:sp>
      <p:sp>
        <p:nvSpPr>
          <p:cNvPr id="115" name="Google Shape;115;p22"/>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22"/>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22"/>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19" name="Google Shape;119;p22"/>
          <p:cNvSpPr txBox="1"/>
          <p:nvPr/>
        </p:nvSpPr>
        <p:spPr>
          <a:xfrm>
            <a:off x="2467652" y="648005"/>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chemeClr val="accent1"/>
                </a:solidFill>
                <a:latin typeface="Arial"/>
                <a:ea typeface="Arial"/>
                <a:cs typeface="Arial"/>
                <a:sym typeface="Arial"/>
              </a:rPr>
              <a:t>“</a:t>
            </a:r>
            <a:endParaRPr/>
          </a:p>
        </p:txBody>
      </p:sp>
      <p:sp>
        <p:nvSpPr>
          <p:cNvPr id="120" name="Google Shape;120;p22"/>
          <p:cNvSpPr txBox="1"/>
          <p:nvPr/>
        </p:nvSpPr>
        <p:spPr>
          <a:xfrm>
            <a:off x="11114852" y="290530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chemeClr val="accent1"/>
                </a:solidFill>
                <a:latin typeface="Arial"/>
                <a:ea typeface="Arial"/>
                <a:cs typeface="Arial"/>
                <a:sym typeface="Arial"/>
              </a:rPr>
              <a:t>”</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21"/>
        <p:cNvGrpSpPr/>
        <p:nvPr/>
      </p:nvGrpSpPr>
      <p:grpSpPr>
        <a:xfrm>
          <a:off x="0" y="0"/>
          <a:ext cx="0" cy="0"/>
          <a:chOff x="0" y="0"/>
          <a:chExt cx="0" cy="0"/>
        </a:xfrm>
      </p:grpSpPr>
      <p:sp>
        <p:nvSpPr>
          <p:cNvPr id="122" name="Google Shape;122;p23"/>
          <p:cNvSpPr txBox="1">
            <a:spLocks noGrp="1"/>
          </p:cNvSpPr>
          <p:nvPr>
            <p:ph type="title"/>
          </p:nvPr>
        </p:nvSpPr>
        <p:spPr>
          <a:xfrm>
            <a:off x="2589213" y="2438400"/>
            <a:ext cx="8915400" cy="2724845"/>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262626"/>
              </a:buClr>
              <a:buSzPts val="4800"/>
              <a:buFont typeface="Century Gothic"/>
              <a:buNone/>
              <a:defRPr sz="4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23"/>
          <p:cNvSpPr txBox="1">
            <a:spLocks noGrp="1"/>
          </p:cNvSpPr>
          <p:nvPr>
            <p:ph type="body" idx="1"/>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24" name="Google Shape;124;p23"/>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23"/>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23"/>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3"/>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28"/>
        <p:cNvGrpSpPr/>
        <p:nvPr/>
      </p:nvGrpSpPr>
      <p:grpSpPr>
        <a:xfrm>
          <a:off x="0" y="0"/>
          <a:ext cx="0" cy="0"/>
          <a:chOff x="0" y="0"/>
          <a:chExt cx="0" cy="0"/>
        </a:xfrm>
      </p:grpSpPr>
      <p:sp>
        <p:nvSpPr>
          <p:cNvPr id="129" name="Google Shape;129;p24"/>
          <p:cNvSpPr txBox="1">
            <a:spLocks noGrp="1"/>
          </p:cNvSpPr>
          <p:nvPr>
            <p:ph type="title"/>
          </p:nvPr>
        </p:nvSpPr>
        <p:spPr>
          <a:xfrm>
            <a:off x="2849949" y="609600"/>
            <a:ext cx="8393926" cy="2895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262626"/>
              </a:buClr>
              <a:buSzPts val="4800"/>
              <a:buFont typeface="Century Gothic"/>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24"/>
          <p:cNvSpPr txBox="1">
            <a:spLocks noGrp="1"/>
          </p:cNvSpPr>
          <p:nvPr>
            <p:ph type="body" idx="1"/>
          </p:nvPr>
        </p:nvSpPr>
        <p:spPr>
          <a:xfrm>
            <a:off x="2589212" y="4343400"/>
            <a:ext cx="8915400" cy="838200"/>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Font typeface="Century Gothic"/>
              <a:buNone/>
              <a:defRPr sz="2400">
                <a:solidFill>
                  <a:schemeClr val="accent1"/>
                </a:solidFill>
              </a:defRPr>
            </a:lvl1pPr>
            <a:lvl2pPr marL="914400" lvl="1" indent="-228600" algn="l">
              <a:spcBef>
                <a:spcPts val="1000"/>
              </a:spcBef>
              <a:spcAft>
                <a:spcPts val="0"/>
              </a:spcAft>
              <a:buSzPts val="1600"/>
              <a:buFont typeface="Century Gothic"/>
              <a:buNone/>
              <a:defRPr/>
            </a:lvl2pPr>
            <a:lvl3pPr marL="1371600" lvl="2" indent="-228600" algn="l">
              <a:spcBef>
                <a:spcPts val="1000"/>
              </a:spcBef>
              <a:spcAft>
                <a:spcPts val="0"/>
              </a:spcAft>
              <a:buSzPts val="1400"/>
              <a:buFont typeface="Century Gothic"/>
              <a:buNone/>
              <a:defRPr/>
            </a:lvl3pPr>
            <a:lvl4pPr marL="1828800" lvl="3" indent="-228600" algn="l">
              <a:spcBef>
                <a:spcPts val="1000"/>
              </a:spcBef>
              <a:spcAft>
                <a:spcPts val="0"/>
              </a:spcAft>
              <a:buSzPts val="1200"/>
              <a:buFont typeface="Century Gothic"/>
              <a:buNone/>
              <a:defRPr/>
            </a:lvl4pPr>
            <a:lvl5pPr marL="2286000" lvl="4" indent="-228600" algn="l">
              <a:spcBef>
                <a:spcPts val="1000"/>
              </a:spcBef>
              <a:spcAft>
                <a:spcPts val="0"/>
              </a:spcAft>
              <a:buSzPts val="1200"/>
              <a:buFont typeface="Century Gothic"/>
              <a:buNone/>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31" name="Google Shape;131;p24"/>
          <p:cNvSpPr txBox="1">
            <a:spLocks noGrp="1"/>
          </p:cNvSpPr>
          <p:nvPr>
            <p:ph type="body" idx="2"/>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32" name="Google Shape;132;p24"/>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24"/>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24"/>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4"/>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36" name="Google Shape;136;p24"/>
          <p:cNvSpPr txBox="1"/>
          <p:nvPr/>
        </p:nvSpPr>
        <p:spPr>
          <a:xfrm>
            <a:off x="2467652" y="648005"/>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chemeClr val="accent1"/>
                </a:solidFill>
                <a:latin typeface="Arial"/>
                <a:ea typeface="Arial"/>
                <a:cs typeface="Arial"/>
                <a:sym typeface="Arial"/>
              </a:rPr>
              <a:t>“</a:t>
            </a:r>
            <a:endParaRPr/>
          </a:p>
        </p:txBody>
      </p:sp>
      <p:sp>
        <p:nvSpPr>
          <p:cNvPr id="137" name="Google Shape;137;p24"/>
          <p:cNvSpPr txBox="1"/>
          <p:nvPr/>
        </p:nvSpPr>
        <p:spPr>
          <a:xfrm>
            <a:off x="11114852" y="290530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chemeClr val="accent1"/>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38"/>
        <p:cNvGrpSpPr/>
        <p:nvPr/>
      </p:nvGrpSpPr>
      <p:grpSpPr>
        <a:xfrm>
          <a:off x="0" y="0"/>
          <a:ext cx="0" cy="0"/>
          <a:chOff x="0" y="0"/>
          <a:chExt cx="0" cy="0"/>
        </a:xfrm>
      </p:grpSpPr>
      <p:sp>
        <p:nvSpPr>
          <p:cNvPr id="139" name="Google Shape;139;p25"/>
          <p:cNvSpPr txBox="1">
            <a:spLocks noGrp="1"/>
          </p:cNvSpPr>
          <p:nvPr>
            <p:ph type="title"/>
          </p:nvPr>
        </p:nvSpPr>
        <p:spPr>
          <a:xfrm>
            <a:off x="2589212" y="627407"/>
            <a:ext cx="8915399" cy="288002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262626"/>
              </a:buClr>
              <a:buSzPts val="4800"/>
              <a:buFont typeface="Century Gothic"/>
              <a:buNone/>
              <a:defRPr sz="4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25"/>
          <p:cNvSpPr txBox="1">
            <a:spLocks noGrp="1"/>
          </p:cNvSpPr>
          <p:nvPr>
            <p:ph type="body" idx="1"/>
          </p:nvPr>
        </p:nvSpPr>
        <p:spPr>
          <a:xfrm>
            <a:off x="2589212" y="4343400"/>
            <a:ext cx="8915400" cy="838200"/>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Font typeface="Century Gothic"/>
              <a:buNone/>
              <a:defRPr sz="2400">
                <a:solidFill>
                  <a:schemeClr val="accent1"/>
                </a:solidFill>
              </a:defRPr>
            </a:lvl1pPr>
            <a:lvl2pPr marL="914400" lvl="1" indent="-228600" algn="l">
              <a:spcBef>
                <a:spcPts val="1000"/>
              </a:spcBef>
              <a:spcAft>
                <a:spcPts val="0"/>
              </a:spcAft>
              <a:buSzPts val="1600"/>
              <a:buFont typeface="Century Gothic"/>
              <a:buNone/>
              <a:defRPr/>
            </a:lvl2pPr>
            <a:lvl3pPr marL="1371600" lvl="2" indent="-228600" algn="l">
              <a:spcBef>
                <a:spcPts val="1000"/>
              </a:spcBef>
              <a:spcAft>
                <a:spcPts val="0"/>
              </a:spcAft>
              <a:buSzPts val="1400"/>
              <a:buFont typeface="Century Gothic"/>
              <a:buNone/>
              <a:defRPr/>
            </a:lvl3pPr>
            <a:lvl4pPr marL="1828800" lvl="3" indent="-228600" algn="l">
              <a:spcBef>
                <a:spcPts val="1000"/>
              </a:spcBef>
              <a:spcAft>
                <a:spcPts val="0"/>
              </a:spcAft>
              <a:buSzPts val="1200"/>
              <a:buFont typeface="Century Gothic"/>
              <a:buNone/>
              <a:defRPr/>
            </a:lvl4pPr>
            <a:lvl5pPr marL="2286000" lvl="4" indent="-228600" algn="l">
              <a:spcBef>
                <a:spcPts val="1000"/>
              </a:spcBef>
              <a:spcAft>
                <a:spcPts val="0"/>
              </a:spcAft>
              <a:buSzPts val="1200"/>
              <a:buFont typeface="Century Gothic"/>
              <a:buNone/>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41" name="Google Shape;141;p25"/>
          <p:cNvSpPr txBox="1">
            <a:spLocks noGrp="1"/>
          </p:cNvSpPr>
          <p:nvPr>
            <p:ph type="body" idx="2"/>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42" name="Google Shape;142;p25"/>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25"/>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25"/>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5"/>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6"/>
        <p:cNvGrpSpPr/>
        <p:nvPr/>
      </p:nvGrpSpPr>
      <p:grpSpPr>
        <a:xfrm>
          <a:off x="0" y="0"/>
          <a:ext cx="0" cy="0"/>
          <a:chOff x="0" y="0"/>
          <a:chExt cx="0" cy="0"/>
        </a:xfrm>
      </p:grpSpPr>
      <p:sp>
        <p:nvSpPr>
          <p:cNvPr id="147" name="Google Shape;147;p26"/>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26"/>
          <p:cNvSpPr txBox="1">
            <a:spLocks noGrp="1"/>
          </p:cNvSpPr>
          <p:nvPr>
            <p:ph type="body" idx="1"/>
          </p:nvPr>
        </p:nvSpPr>
        <p:spPr>
          <a:xfrm rot="5400000">
            <a:off x="5103812" y="-381000"/>
            <a:ext cx="3886200" cy="891540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49" name="Google Shape;149;p26"/>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26"/>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1" name="Google Shape;151;p26"/>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6"/>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3"/>
        <p:cNvGrpSpPr/>
        <p:nvPr/>
      </p:nvGrpSpPr>
      <p:grpSpPr>
        <a:xfrm>
          <a:off x="0" y="0"/>
          <a:ext cx="0" cy="0"/>
          <a:chOff x="0" y="0"/>
          <a:chExt cx="0" cy="0"/>
        </a:xfrm>
      </p:grpSpPr>
      <p:sp>
        <p:nvSpPr>
          <p:cNvPr id="154" name="Google Shape;154;p27"/>
          <p:cNvSpPr txBox="1">
            <a:spLocks noGrp="1"/>
          </p:cNvSpPr>
          <p:nvPr>
            <p:ph type="title"/>
          </p:nvPr>
        </p:nvSpPr>
        <p:spPr>
          <a:xfrm rot="5400000">
            <a:off x="7756704" y="2165513"/>
            <a:ext cx="5283817" cy="2207601"/>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27"/>
          <p:cNvSpPr txBox="1">
            <a:spLocks noGrp="1"/>
          </p:cNvSpPr>
          <p:nvPr>
            <p:ph type="body" idx="1"/>
          </p:nvPr>
        </p:nvSpPr>
        <p:spPr>
          <a:xfrm rot="5400000">
            <a:off x="3185803" y="30814"/>
            <a:ext cx="5283817" cy="647700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56" name="Google Shape;156;p27"/>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27"/>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8" name="Google Shape;158;p27"/>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13"/>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3"/>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3"/>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3"/>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3"/>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6"/>
        <p:cNvGrpSpPr/>
        <p:nvPr/>
      </p:nvGrpSpPr>
      <p:grpSpPr>
        <a:xfrm>
          <a:off x="0" y="0"/>
          <a:ext cx="0" cy="0"/>
          <a:chOff x="0" y="0"/>
          <a:chExt cx="0" cy="0"/>
        </a:xfrm>
      </p:grpSpPr>
      <p:sp>
        <p:nvSpPr>
          <p:cNvPr id="57" name="Google Shape;57;p15"/>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5"/>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59" name="Google Shape;59;p15"/>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5"/>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5"/>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2589212" y="2058750"/>
            <a:ext cx="8915399" cy="1468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262626"/>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6"/>
          <p:cNvSpPr txBox="1">
            <a:spLocks noGrp="1"/>
          </p:cNvSpPr>
          <p:nvPr>
            <p:ph type="body" idx="1"/>
          </p:nvPr>
        </p:nvSpPr>
        <p:spPr>
          <a:xfrm>
            <a:off x="2589212" y="3530129"/>
            <a:ext cx="8915399"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2000"/>
              <a:buNone/>
              <a:defRPr sz="2000">
                <a:solidFill>
                  <a:srgbClr val="595959"/>
                </a:solidFill>
              </a:defRPr>
            </a:lvl1pPr>
            <a:lvl2pPr marL="914400" lvl="1" indent="-228600" algn="l">
              <a:spcBef>
                <a:spcPts val="1000"/>
              </a:spcBef>
              <a:spcAft>
                <a:spcPts val="0"/>
              </a:spcAft>
              <a:buSzPts val="1800"/>
              <a:buNone/>
              <a:defRPr sz="1800">
                <a:solidFill>
                  <a:srgbClr val="888888"/>
                </a:solidFill>
              </a:defRPr>
            </a:lvl2pPr>
            <a:lvl3pPr marL="1371600" lvl="2" indent="-228600" algn="l">
              <a:spcBef>
                <a:spcPts val="1000"/>
              </a:spcBef>
              <a:spcAft>
                <a:spcPts val="0"/>
              </a:spcAft>
              <a:buSzPts val="1600"/>
              <a:buNone/>
              <a:defRPr sz="1600">
                <a:solidFill>
                  <a:srgbClr val="888888"/>
                </a:solidFill>
              </a:defRPr>
            </a:lvl3pPr>
            <a:lvl4pPr marL="1828800" lvl="3" indent="-228600" algn="l">
              <a:spcBef>
                <a:spcPts val="1000"/>
              </a:spcBef>
              <a:spcAft>
                <a:spcPts val="0"/>
              </a:spcAft>
              <a:buSzPts val="1400"/>
              <a:buNone/>
              <a:defRPr sz="1400">
                <a:solidFill>
                  <a:srgbClr val="888888"/>
                </a:solidFill>
              </a:defRPr>
            </a:lvl4pPr>
            <a:lvl5pPr marL="2286000" lvl="4" indent="-228600" algn="l">
              <a:spcBef>
                <a:spcPts val="1000"/>
              </a:spcBef>
              <a:spcAft>
                <a:spcPts val="0"/>
              </a:spcAft>
              <a:buSzPts val="1400"/>
              <a:buNone/>
              <a:defRPr sz="1400">
                <a:solidFill>
                  <a:srgbClr val="888888"/>
                </a:solidFill>
              </a:defRPr>
            </a:lvl5pPr>
            <a:lvl6pPr marL="2743200" lvl="5" indent="-228600" algn="l">
              <a:spcBef>
                <a:spcPts val="1000"/>
              </a:spcBef>
              <a:spcAft>
                <a:spcPts val="0"/>
              </a:spcAft>
              <a:buSzPts val="1400"/>
              <a:buNone/>
              <a:defRPr sz="1400">
                <a:solidFill>
                  <a:srgbClr val="888888"/>
                </a:solidFill>
              </a:defRPr>
            </a:lvl6pPr>
            <a:lvl7pPr marL="3200400" lvl="6" indent="-228600" algn="l">
              <a:spcBef>
                <a:spcPts val="1000"/>
              </a:spcBef>
              <a:spcAft>
                <a:spcPts val="0"/>
              </a:spcAft>
              <a:buSzPts val="1400"/>
              <a:buNone/>
              <a:defRPr sz="1400">
                <a:solidFill>
                  <a:srgbClr val="888888"/>
                </a:solidFill>
              </a:defRPr>
            </a:lvl7pPr>
            <a:lvl8pPr marL="3657600" lvl="7" indent="-228600" algn="l">
              <a:spcBef>
                <a:spcPts val="1000"/>
              </a:spcBef>
              <a:spcAft>
                <a:spcPts val="0"/>
              </a:spcAft>
              <a:buSzPts val="1400"/>
              <a:buNone/>
              <a:defRPr sz="1400">
                <a:solidFill>
                  <a:srgbClr val="888888"/>
                </a:solidFill>
              </a:defRPr>
            </a:lvl8pPr>
            <a:lvl9pPr marL="4114800" lvl="8" indent="-228600" algn="l">
              <a:spcBef>
                <a:spcPts val="1000"/>
              </a:spcBef>
              <a:spcAft>
                <a:spcPts val="0"/>
              </a:spcAft>
              <a:buSzPts val="1400"/>
              <a:buNone/>
              <a:defRPr sz="1400">
                <a:solidFill>
                  <a:srgbClr val="888888"/>
                </a:solidFill>
              </a:defRPr>
            </a:lvl9pPr>
          </a:lstStyle>
          <a:p>
            <a:endParaRPr/>
          </a:p>
        </p:txBody>
      </p:sp>
      <p:sp>
        <p:nvSpPr>
          <p:cNvPr id="66" name="Google Shape;66;p16"/>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6"/>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6"/>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6"/>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0"/>
        <p:cNvGrpSpPr/>
        <p:nvPr/>
      </p:nvGrpSpPr>
      <p:grpSpPr>
        <a:xfrm>
          <a:off x="0" y="0"/>
          <a:ext cx="0" cy="0"/>
          <a:chOff x="0" y="0"/>
          <a:chExt cx="0" cy="0"/>
        </a:xfrm>
      </p:grpSpPr>
      <p:sp>
        <p:nvSpPr>
          <p:cNvPr id="71" name="Google Shape;71;p17"/>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7"/>
          <p:cNvSpPr txBox="1">
            <a:spLocks noGrp="1"/>
          </p:cNvSpPr>
          <p:nvPr>
            <p:ph type="body" idx="1"/>
          </p:nvPr>
        </p:nvSpPr>
        <p:spPr>
          <a:xfrm>
            <a:off x="2589212" y="2133600"/>
            <a:ext cx="4313864" cy="3777622"/>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73" name="Google Shape;73;p17"/>
          <p:cNvSpPr txBox="1">
            <a:spLocks noGrp="1"/>
          </p:cNvSpPr>
          <p:nvPr>
            <p:ph type="body" idx="2"/>
          </p:nvPr>
        </p:nvSpPr>
        <p:spPr>
          <a:xfrm>
            <a:off x="7190747" y="2126222"/>
            <a:ext cx="4313864" cy="3777622"/>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74" name="Google Shape;74;p17"/>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7"/>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7"/>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8"/>
          <p:cNvSpPr txBox="1">
            <a:spLocks noGrp="1"/>
          </p:cNvSpPr>
          <p:nvPr>
            <p:ph type="body" idx="1"/>
          </p:nvPr>
        </p:nvSpPr>
        <p:spPr>
          <a:xfrm>
            <a:off x="2939373" y="1972703"/>
            <a:ext cx="3992732"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None/>
              <a:defRPr sz="2400" b="0"/>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0"/>
              </a:spcAft>
              <a:buSzPts val="1600"/>
              <a:buNone/>
              <a:defRPr sz="1600" b="1"/>
            </a:lvl9pPr>
          </a:lstStyle>
          <a:p>
            <a:endParaRPr/>
          </a:p>
        </p:txBody>
      </p:sp>
      <p:sp>
        <p:nvSpPr>
          <p:cNvPr id="81" name="Google Shape;81;p18"/>
          <p:cNvSpPr txBox="1">
            <a:spLocks noGrp="1"/>
          </p:cNvSpPr>
          <p:nvPr>
            <p:ph type="body" idx="2"/>
          </p:nvPr>
        </p:nvSpPr>
        <p:spPr>
          <a:xfrm>
            <a:off x="2589212" y="2548966"/>
            <a:ext cx="4342893" cy="335406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82" name="Google Shape;82;p18"/>
          <p:cNvSpPr txBox="1">
            <a:spLocks noGrp="1"/>
          </p:cNvSpPr>
          <p:nvPr>
            <p:ph type="body" idx="3"/>
          </p:nvPr>
        </p:nvSpPr>
        <p:spPr>
          <a:xfrm>
            <a:off x="7506629" y="1969475"/>
            <a:ext cx="3999001"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None/>
              <a:defRPr sz="2400" b="0"/>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0"/>
              </a:spcAft>
              <a:buSzPts val="1600"/>
              <a:buNone/>
              <a:defRPr sz="1600" b="1"/>
            </a:lvl9pPr>
          </a:lstStyle>
          <a:p>
            <a:endParaRPr/>
          </a:p>
        </p:txBody>
      </p:sp>
      <p:sp>
        <p:nvSpPr>
          <p:cNvPr id="83" name="Google Shape;83;p18"/>
          <p:cNvSpPr txBox="1">
            <a:spLocks noGrp="1"/>
          </p:cNvSpPr>
          <p:nvPr>
            <p:ph type="body" idx="4"/>
          </p:nvPr>
        </p:nvSpPr>
        <p:spPr>
          <a:xfrm>
            <a:off x="7166957" y="2545738"/>
            <a:ext cx="4338674" cy="335406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84" name="Google Shape;84;p18"/>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8"/>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8"/>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8"/>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8"/>
        <p:cNvGrpSpPr/>
        <p:nvPr/>
      </p:nvGrpSpPr>
      <p:grpSpPr>
        <a:xfrm>
          <a:off x="0" y="0"/>
          <a:ext cx="0" cy="0"/>
          <a:chOff x="0" y="0"/>
          <a:chExt cx="0" cy="0"/>
        </a:xfrm>
      </p:grpSpPr>
      <p:sp>
        <p:nvSpPr>
          <p:cNvPr id="89" name="Google Shape;89;p19"/>
          <p:cNvSpPr txBox="1">
            <a:spLocks noGrp="1"/>
          </p:cNvSpPr>
          <p:nvPr>
            <p:ph type="title"/>
          </p:nvPr>
        </p:nvSpPr>
        <p:spPr>
          <a:xfrm>
            <a:off x="2589212" y="446088"/>
            <a:ext cx="3505199" cy="97631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262626"/>
              </a:buClr>
              <a:buSzPts val="2000"/>
              <a:buFont typeface="Century Gothic"/>
              <a:buNone/>
              <a:defRPr sz="20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9"/>
          <p:cNvSpPr txBox="1">
            <a:spLocks noGrp="1"/>
          </p:cNvSpPr>
          <p:nvPr>
            <p:ph type="body" idx="1"/>
          </p:nvPr>
        </p:nvSpPr>
        <p:spPr>
          <a:xfrm>
            <a:off x="6323012" y="446088"/>
            <a:ext cx="5181600" cy="5414963"/>
          </a:xfrm>
          <a:prstGeom prst="rect">
            <a:avLst/>
          </a:prstGeom>
          <a:noFill/>
          <a:ln>
            <a:noFill/>
          </a:ln>
        </p:spPr>
        <p:txBody>
          <a:bodyPr spcFirstLastPara="1" wrap="square" lIns="91425" tIns="45700" rIns="91425" bIns="45700" anchor="ctr"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91" name="Google Shape;91;p19"/>
          <p:cNvSpPr txBox="1">
            <a:spLocks noGrp="1"/>
          </p:cNvSpPr>
          <p:nvPr>
            <p:ph type="body" idx="2"/>
          </p:nvPr>
        </p:nvSpPr>
        <p:spPr>
          <a:xfrm>
            <a:off x="2589212" y="1598613"/>
            <a:ext cx="3505199" cy="4262436"/>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00"/>
              <a:buNone/>
              <a:defRPr sz="1400"/>
            </a:lvl1pPr>
            <a:lvl2pPr marL="914400" lvl="1" indent="-228600" algn="l">
              <a:spcBef>
                <a:spcPts val="1000"/>
              </a:spcBef>
              <a:spcAft>
                <a:spcPts val="0"/>
              </a:spcAft>
              <a:buSzPts val="1200"/>
              <a:buNone/>
              <a:defRPr sz="1200"/>
            </a:lvl2pPr>
            <a:lvl3pPr marL="1371600" lvl="2" indent="-228600" algn="l">
              <a:spcBef>
                <a:spcPts val="1000"/>
              </a:spcBef>
              <a:spcAft>
                <a:spcPts val="0"/>
              </a:spcAft>
              <a:buSzPts val="1000"/>
              <a:buNone/>
              <a:defRPr sz="1000"/>
            </a:lvl3pPr>
            <a:lvl4pPr marL="1828800" lvl="3" indent="-228600" algn="l">
              <a:spcBef>
                <a:spcPts val="1000"/>
              </a:spcBef>
              <a:spcAft>
                <a:spcPts val="0"/>
              </a:spcAft>
              <a:buSzPts val="900"/>
              <a:buNone/>
              <a:defRPr sz="900"/>
            </a:lvl4pPr>
            <a:lvl5pPr marL="2286000" lvl="4" indent="-228600" algn="l">
              <a:spcBef>
                <a:spcPts val="1000"/>
              </a:spcBef>
              <a:spcAft>
                <a:spcPts val="0"/>
              </a:spcAft>
              <a:buSzPts val="900"/>
              <a:buNone/>
              <a:defRPr sz="900"/>
            </a:lvl5pPr>
            <a:lvl6pPr marL="2743200" lvl="5" indent="-228600" algn="l">
              <a:spcBef>
                <a:spcPts val="1000"/>
              </a:spcBef>
              <a:spcAft>
                <a:spcPts val="0"/>
              </a:spcAft>
              <a:buSzPts val="900"/>
              <a:buNone/>
              <a:defRPr sz="900"/>
            </a:lvl6pPr>
            <a:lvl7pPr marL="3200400" lvl="6" indent="-228600" algn="l">
              <a:spcBef>
                <a:spcPts val="1000"/>
              </a:spcBef>
              <a:spcAft>
                <a:spcPts val="0"/>
              </a:spcAft>
              <a:buSzPts val="900"/>
              <a:buNone/>
              <a:defRPr sz="900"/>
            </a:lvl7pPr>
            <a:lvl8pPr marL="3657600" lvl="7" indent="-228600" algn="l">
              <a:spcBef>
                <a:spcPts val="1000"/>
              </a:spcBef>
              <a:spcAft>
                <a:spcPts val="0"/>
              </a:spcAft>
              <a:buSzPts val="900"/>
              <a:buNone/>
              <a:defRPr sz="900"/>
            </a:lvl8pPr>
            <a:lvl9pPr marL="4114800" lvl="8" indent="-228600" algn="l">
              <a:spcBef>
                <a:spcPts val="1000"/>
              </a:spcBef>
              <a:spcAft>
                <a:spcPts val="0"/>
              </a:spcAft>
              <a:buSzPts val="900"/>
              <a:buNone/>
              <a:defRPr sz="900"/>
            </a:lvl9pPr>
          </a:lstStyle>
          <a:p>
            <a:endParaRPr/>
          </a:p>
        </p:txBody>
      </p:sp>
      <p:sp>
        <p:nvSpPr>
          <p:cNvPr id="92" name="Google Shape;92;p19"/>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9"/>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9"/>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9"/>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96"/>
        <p:cNvGrpSpPr/>
        <p:nvPr/>
      </p:nvGrpSpPr>
      <p:grpSpPr>
        <a:xfrm>
          <a:off x="0" y="0"/>
          <a:ext cx="0" cy="0"/>
          <a:chOff x="0" y="0"/>
          <a:chExt cx="0" cy="0"/>
        </a:xfrm>
      </p:grpSpPr>
      <p:sp>
        <p:nvSpPr>
          <p:cNvPr id="97" name="Google Shape;97;p20"/>
          <p:cNvSpPr txBox="1">
            <a:spLocks noGrp="1"/>
          </p:cNvSpPr>
          <p:nvPr>
            <p:ph type="title"/>
          </p:nvPr>
        </p:nvSpPr>
        <p:spPr>
          <a:xfrm>
            <a:off x="2589213" y="4800600"/>
            <a:ext cx="8915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262626"/>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20"/>
          <p:cNvSpPr>
            <a:spLocks noGrp="1"/>
          </p:cNvSpPr>
          <p:nvPr>
            <p:ph type="pic" idx="2"/>
          </p:nvPr>
        </p:nvSpPr>
        <p:spPr>
          <a:xfrm>
            <a:off x="2589212" y="634965"/>
            <a:ext cx="8915400" cy="3854970"/>
          </a:xfrm>
          <a:prstGeom prst="rect">
            <a:avLst/>
          </a:prstGeom>
          <a:noFill/>
          <a:ln>
            <a:noFill/>
          </a:ln>
        </p:spPr>
      </p:sp>
      <p:sp>
        <p:nvSpPr>
          <p:cNvPr id="99" name="Google Shape;99;p20"/>
          <p:cNvSpPr txBox="1">
            <a:spLocks noGrp="1"/>
          </p:cNvSpPr>
          <p:nvPr>
            <p:ph type="body" idx="1"/>
          </p:nvPr>
        </p:nvSpPr>
        <p:spPr>
          <a:xfrm>
            <a:off x="2589213" y="5367338"/>
            <a:ext cx="8915400"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200"/>
              <a:buNone/>
              <a:defRPr sz="1200"/>
            </a:lvl1pPr>
            <a:lvl2pPr marL="914400" lvl="1" indent="-228600" algn="l">
              <a:spcBef>
                <a:spcPts val="1000"/>
              </a:spcBef>
              <a:spcAft>
                <a:spcPts val="0"/>
              </a:spcAft>
              <a:buSzPts val="1200"/>
              <a:buNone/>
              <a:defRPr sz="1200"/>
            </a:lvl2pPr>
            <a:lvl3pPr marL="1371600" lvl="2" indent="-228600" algn="l">
              <a:spcBef>
                <a:spcPts val="1000"/>
              </a:spcBef>
              <a:spcAft>
                <a:spcPts val="0"/>
              </a:spcAft>
              <a:buSzPts val="1000"/>
              <a:buNone/>
              <a:defRPr sz="1000"/>
            </a:lvl3pPr>
            <a:lvl4pPr marL="1828800" lvl="3" indent="-228600" algn="l">
              <a:spcBef>
                <a:spcPts val="1000"/>
              </a:spcBef>
              <a:spcAft>
                <a:spcPts val="0"/>
              </a:spcAft>
              <a:buSzPts val="900"/>
              <a:buNone/>
              <a:defRPr sz="900"/>
            </a:lvl4pPr>
            <a:lvl5pPr marL="2286000" lvl="4" indent="-228600" algn="l">
              <a:spcBef>
                <a:spcPts val="1000"/>
              </a:spcBef>
              <a:spcAft>
                <a:spcPts val="0"/>
              </a:spcAft>
              <a:buSzPts val="900"/>
              <a:buNone/>
              <a:defRPr sz="900"/>
            </a:lvl5pPr>
            <a:lvl6pPr marL="2743200" lvl="5" indent="-228600" algn="l">
              <a:spcBef>
                <a:spcPts val="1000"/>
              </a:spcBef>
              <a:spcAft>
                <a:spcPts val="0"/>
              </a:spcAft>
              <a:buSzPts val="900"/>
              <a:buNone/>
              <a:defRPr sz="900"/>
            </a:lvl6pPr>
            <a:lvl7pPr marL="3200400" lvl="6" indent="-228600" algn="l">
              <a:spcBef>
                <a:spcPts val="1000"/>
              </a:spcBef>
              <a:spcAft>
                <a:spcPts val="0"/>
              </a:spcAft>
              <a:buSzPts val="900"/>
              <a:buNone/>
              <a:defRPr sz="900"/>
            </a:lvl7pPr>
            <a:lvl8pPr marL="3657600" lvl="7" indent="-228600" algn="l">
              <a:spcBef>
                <a:spcPts val="1000"/>
              </a:spcBef>
              <a:spcAft>
                <a:spcPts val="0"/>
              </a:spcAft>
              <a:buSzPts val="900"/>
              <a:buNone/>
              <a:defRPr sz="900"/>
            </a:lvl8pPr>
            <a:lvl9pPr marL="4114800" lvl="8" indent="-228600" algn="l">
              <a:spcBef>
                <a:spcPts val="1000"/>
              </a:spcBef>
              <a:spcAft>
                <a:spcPts val="0"/>
              </a:spcAft>
              <a:buSzPts val="900"/>
              <a:buNone/>
              <a:defRPr sz="900"/>
            </a:lvl9pPr>
          </a:lstStyle>
          <a:p>
            <a:endParaRPr/>
          </a:p>
        </p:txBody>
      </p:sp>
      <p:sp>
        <p:nvSpPr>
          <p:cNvPr id="100" name="Google Shape;100;p20"/>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20"/>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20"/>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0"/>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2589212" y="609600"/>
            <a:ext cx="8915399" cy="311704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262626"/>
              </a:buClr>
              <a:buSzPts val="4800"/>
              <a:buFont typeface="Century Gothic"/>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21"/>
          <p:cNvSpPr txBox="1">
            <a:spLocks noGrp="1"/>
          </p:cNvSpPr>
          <p:nvPr>
            <p:ph type="body" idx="1"/>
          </p:nvPr>
        </p:nvSpPr>
        <p:spPr>
          <a:xfrm>
            <a:off x="2589212" y="4354046"/>
            <a:ext cx="8915399" cy="1555864"/>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800"/>
              <a:buNone/>
              <a:defRPr sz="1800">
                <a:solidFill>
                  <a:srgbClr val="595959"/>
                </a:solidFill>
              </a:defRPr>
            </a:lvl1pPr>
            <a:lvl2pPr marL="914400" lvl="1" indent="-228600" algn="l">
              <a:spcBef>
                <a:spcPts val="1000"/>
              </a:spcBef>
              <a:spcAft>
                <a:spcPts val="0"/>
              </a:spcAft>
              <a:buSzPts val="1800"/>
              <a:buNone/>
              <a:defRPr sz="1800">
                <a:solidFill>
                  <a:srgbClr val="888888"/>
                </a:solidFill>
              </a:defRPr>
            </a:lvl2pPr>
            <a:lvl3pPr marL="1371600" lvl="2" indent="-228600" algn="l">
              <a:spcBef>
                <a:spcPts val="1000"/>
              </a:spcBef>
              <a:spcAft>
                <a:spcPts val="0"/>
              </a:spcAft>
              <a:buSzPts val="1600"/>
              <a:buNone/>
              <a:defRPr sz="1600">
                <a:solidFill>
                  <a:srgbClr val="888888"/>
                </a:solidFill>
              </a:defRPr>
            </a:lvl3pPr>
            <a:lvl4pPr marL="1828800" lvl="3" indent="-228600" algn="l">
              <a:spcBef>
                <a:spcPts val="1000"/>
              </a:spcBef>
              <a:spcAft>
                <a:spcPts val="0"/>
              </a:spcAft>
              <a:buSzPts val="1400"/>
              <a:buNone/>
              <a:defRPr sz="1400">
                <a:solidFill>
                  <a:srgbClr val="888888"/>
                </a:solidFill>
              </a:defRPr>
            </a:lvl4pPr>
            <a:lvl5pPr marL="2286000" lvl="4" indent="-228600" algn="l">
              <a:spcBef>
                <a:spcPts val="1000"/>
              </a:spcBef>
              <a:spcAft>
                <a:spcPts val="0"/>
              </a:spcAft>
              <a:buSzPts val="1400"/>
              <a:buNone/>
              <a:defRPr sz="1400">
                <a:solidFill>
                  <a:srgbClr val="888888"/>
                </a:solidFill>
              </a:defRPr>
            </a:lvl5pPr>
            <a:lvl6pPr marL="2743200" lvl="5" indent="-228600" algn="l">
              <a:spcBef>
                <a:spcPts val="1000"/>
              </a:spcBef>
              <a:spcAft>
                <a:spcPts val="0"/>
              </a:spcAft>
              <a:buSzPts val="1400"/>
              <a:buNone/>
              <a:defRPr sz="1400">
                <a:solidFill>
                  <a:srgbClr val="888888"/>
                </a:solidFill>
              </a:defRPr>
            </a:lvl6pPr>
            <a:lvl7pPr marL="3200400" lvl="6" indent="-228600" algn="l">
              <a:spcBef>
                <a:spcPts val="1000"/>
              </a:spcBef>
              <a:spcAft>
                <a:spcPts val="0"/>
              </a:spcAft>
              <a:buSzPts val="1400"/>
              <a:buNone/>
              <a:defRPr sz="1400">
                <a:solidFill>
                  <a:srgbClr val="888888"/>
                </a:solidFill>
              </a:defRPr>
            </a:lvl7pPr>
            <a:lvl8pPr marL="3657600" lvl="7" indent="-228600" algn="l">
              <a:spcBef>
                <a:spcPts val="1000"/>
              </a:spcBef>
              <a:spcAft>
                <a:spcPts val="0"/>
              </a:spcAft>
              <a:buSzPts val="1400"/>
              <a:buNone/>
              <a:defRPr sz="1400">
                <a:solidFill>
                  <a:srgbClr val="888888"/>
                </a:solidFill>
              </a:defRPr>
            </a:lvl8pPr>
            <a:lvl9pPr marL="4114800" lvl="8" indent="-228600" algn="l">
              <a:spcBef>
                <a:spcPts val="1000"/>
              </a:spcBef>
              <a:spcAft>
                <a:spcPts val="0"/>
              </a:spcAft>
              <a:buSzPts val="1400"/>
              <a:buNone/>
              <a:defRPr sz="1400">
                <a:solidFill>
                  <a:srgbClr val="888888"/>
                </a:solidFill>
              </a:defRPr>
            </a:lvl9pPr>
          </a:lstStyle>
          <a:p>
            <a:endParaRPr/>
          </a:p>
        </p:txBody>
      </p:sp>
      <p:sp>
        <p:nvSpPr>
          <p:cNvPr id="107" name="Google Shape;107;p21"/>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21"/>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21"/>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1"/>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DE6C3"/>
            </a:gs>
          </a:gsLst>
          <a:path path="circle">
            <a:fillToRect r="100000" b="100000"/>
          </a:path>
          <a:tileRect l="-100000" t="-100000"/>
        </a:gradFill>
        <a:effectLst/>
      </p:bgPr>
    </p:bg>
    <p:spTree>
      <p:nvGrpSpPr>
        <p:cNvPr id="1" name="Shape 5"/>
        <p:cNvGrpSpPr/>
        <p:nvPr/>
      </p:nvGrpSpPr>
      <p:grpSpPr>
        <a:xfrm>
          <a:off x="0" y="0"/>
          <a:ext cx="0" cy="0"/>
          <a:chOff x="0" y="0"/>
          <a:chExt cx="0" cy="0"/>
        </a:xfrm>
      </p:grpSpPr>
      <p:grpSp>
        <p:nvGrpSpPr>
          <p:cNvPr id="6" name="Google Shape;6;p11"/>
          <p:cNvGrpSpPr/>
          <p:nvPr/>
        </p:nvGrpSpPr>
        <p:grpSpPr>
          <a:xfrm>
            <a:off x="1" y="228600"/>
            <a:ext cx="2851516" cy="6638628"/>
            <a:chOff x="2487613" y="285750"/>
            <a:chExt cx="2428875" cy="5654676"/>
          </a:xfrm>
        </p:grpSpPr>
        <p:sp>
          <p:nvSpPr>
            <p:cNvPr id="7" name="Google Shape;7;p11"/>
            <p:cNvSpPr/>
            <p:nvPr/>
          </p:nvSpPr>
          <p:spPr>
            <a:xfrm>
              <a:off x="2487613" y="2284413"/>
              <a:ext cx="85725" cy="533400"/>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1"/>
            <p:cNvSpPr/>
            <p:nvPr/>
          </p:nvSpPr>
          <p:spPr>
            <a:xfrm>
              <a:off x="2597151" y="2779713"/>
              <a:ext cx="550863" cy="1978025"/>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p11"/>
            <p:cNvSpPr/>
            <p:nvPr/>
          </p:nvSpPr>
          <p:spPr>
            <a:xfrm>
              <a:off x="3175001" y="4730750"/>
              <a:ext cx="519113" cy="1209675"/>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11"/>
            <p:cNvSpPr/>
            <p:nvPr/>
          </p:nvSpPr>
          <p:spPr>
            <a:xfrm>
              <a:off x="3305176" y="5630863"/>
              <a:ext cx="146050" cy="309563"/>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1"/>
            <p:cNvSpPr/>
            <p:nvPr/>
          </p:nvSpPr>
          <p:spPr>
            <a:xfrm>
              <a:off x="2573338" y="2817813"/>
              <a:ext cx="700088" cy="2835275"/>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1"/>
            <p:cNvSpPr/>
            <p:nvPr/>
          </p:nvSpPr>
          <p:spPr>
            <a:xfrm>
              <a:off x="2506663" y="285750"/>
              <a:ext cx="90488" cy="2493963"/>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11"/>
            <p:cNvSpPr/>
            <p:nvPr/>
          </p:nvSpPr>
          <p:spPr>
            <a:xfrm>
              <a:off x="2554288" y="2598738"/>
              <a:ext cx="66675" cy="420688"/>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1"/>
            <p:cNvSpPr/>
            <p:nvPr/>
          </p:nvSpPr>
          <p:spPr>
            <a:xfrm>
              <a:off x="3143251" y="4757738"/>
              <a:ext cx="161925" cy="873125"/>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11"/>
            <p:cNvSpPr/>
            <p:nvPr/>
          </p:nvSpPr>
          <p:spPr>
            <a:xfrm>
              <a:off x="3148013" y="1282700"/>
              <a:ext cx="1768475" cy="3448050"/>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1"/>
            <p:cNvSpPr/>
            <p:nvPr/>
          </p:nvSpPr>
          <p:spPr>
            <a:xfrm>
              <a:off x="3273426" y="5653088"/>
              <a:ext cx="138113" cy="287338"/>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1"/>
            <p:cNvSpPr/>
            <p:nvPr/>
          </p:nvSpPr>
          <p:spPr>
            <a:xfrm>
              <a:off x="3143251" y="4656138"/>
              <a:ext cx="31750" cy="188913"/>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11"/>
            <p:cNvSpPr/>
            <p:nvPr/>
          </p:nvSpPr>
          <p:spPr>
            <a:xfrm>
              <a:off x="3211513" y="5410200"/>
              <a:ext cx="203200" cy="530225"/>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11"/>
          <p:cNvGrpSpPr/>
          <p:nvPr/>
        </p:nvGrpSpPr>
        <p:grpSpPr>
          <a:xfrm>
            <a:off x="27221" y="-786"/>
            <a:ext cx="2356674" cy="6854039"/>
            <a:chOff x="6627813" y="194833"/>
            <a:chExt cx="1952625" cy="5678918"/>
          </a:xfrm>
        </p:grpSpPr>
        <p:sp>
          <p:nvSpPr>
            <p:cNvPr id="20" name="Google Shape;20;p11"/>
            <p:cNvSpPr/>
            <p:nvPr/>
          </p:nvSpPr>
          <p:spPr>
            <a:xfrm>
              <a:off x="6627813" y="194833"/>
              <a:ext cx="409575" cy="3646488"/>
            </a:xfrm>
            <a:custGeom>
              <a:avLst/>
              <a:gdLst/>
              <a:ahLst/>
              <a:cxnLst/>
              <a:rect l="l" t="t" r="r" b="b"/>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11"/>
            <p:cNvSpPr/>
            <p:nvPr/>
          </p:nvSpPr>
          <p:spPr>
            <a:xfrm>
              <a:off x="7061201" y="3771900"/>
              <a:ext cx="350838" cy="1309688"/>
            </a:xfrm>
            <a:custGeom>
              <a:avLst/>
              <a:gdLst/>
              <a:ahLst/>
              <a:cxnLst/>
              <a:rect l="l" t="t" r="r" b="b"/>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11"/>
            <p:cNvSpPr/>
            <p:nvPr/>
          </p:nvSpPr>
          <p:spPr>
            <a:xfrm>
              <a:off x="7439026" y="5053013"/>
              <a:ext cx="357188" cy="820738"/>
            </a:xfrm>
            <a:custGeom>
              <a:avLst/>
              <a:gdLst/>
              <a:ahLst/>
              <a:cxnLst/>
              <a:rect l="l" t="t" r="r" b="b"/>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11"/>
            <p:cNvSpPr/>
            <p:nvPr/>
          </p:nvSpPr>
          <p:spPr>
            <a:xfrm>
              <a:off x="7037388" y="3811588"/>
              <a:ext cx="457200" cy="1852613"/>
            </a:xfrm>
            <a:custGeom>
              <a:avLst/>
              <a:gdLst/>
              <a:ahLst/>
              <a:cxnLst/>
              <a:rect l="l" t="t" r="r" b="b"/>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11"/>
            <p:cNvSpPr/>
            <p:nvPr/>
          </p:nvSpPr>
          <p:spPr>
            <a:xfrm>
              <a:off x="6992938" y="1263650"/>
              <a:ext cx="144463" cy="2508250"/>
            </a:xfrm>
            <a:custGeom>
              <a:avLst/>
              <a:gdLst/>
              <a:ahLst/>
              <a:cxnLst/>
              <a:rect l="l" t="t" r="r" b="b"/>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11"/>
            <p:cNvSpPr/>
            <p:nvPr/>
          </p:nvSpPr>
          <p:spPr>
            <a:xfrm>
              <a:off x="7526338" y="5640388"/>
              <a:ext cx="111125" cy="233363"/>
            </a:xfrm>
            <a:custGeom>
              <a:avLst/>
              <a:gdLst/>
              <a:ahLst/>
              <a:cxnLst/>
              <a:rect l="l" t="t" r="r" b="b"/>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11"/>
            <p:cNvSpPr/>
            <p:nvPr/>
          </p:nvSpPr>
          <p:spPr>
            <a:xfrm>
              <a:off x="7021513" y="3598863"/>
              <a:ext cx="68263" cy="423863"/>
            </a:xfrm>
            <a:custGeom>
              <a:avLst/>
              <a:gdLst/>
              <a:ahLst/>
              <a:cxnLst/>
              <a:rect l="l" t="t" r="r" b="b"/>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11"/>
            <p:cNvSpPr/>
            <p:nvPr/>
          </p:nvSpPr>
          <p:spPr>
            <a:xfrm>
              <a:off x="7412038" y="2801938"/>
              <a:ext cx="1168400" cy="2251075"/>
            </a:xfrm>
            <a:custGeom>
              <a:avLst/>
              <a:gdLst/>
              <a:ahLst/>
              <a:cxnLst/>
              <a:rect l="l" t="t" r="r" b="b"/>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11"/>
            <p:cNvSpPr/>
            <p:nvPr/>
          </p:nvSpPr>
          <p:spPr>
            <a:xfrm>
              <a:off x="7494588" y="5664200"/>
              <a:ext cx="100013" cy="209550"/>
            </a:xfrm>
            <a:custGeom>
              <a:avLst/>
              <a:gdLst/>
              <a:ahLst/>
              <a:cxnLst/>
              <a:rect l="l" t="t" r="r" b="b"/>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11"/>
            <p:cNvSpPr/>
            <p:nvPr/>
          </p:nvSpPr>
          <p:spPr>
            <a:xfrm>
              <a:off x="7412038" y="5081588"/>
              <a:ext cx="114300" cy="558800"/>
            </a:xfrm>
            <a:custGeom>
              <a:avLst/>
              <a:gdLst/>
              <a:ahLst/>
              <a:cxnLst/>
              <a:rect l="l" t="t" r="r" b="b"/>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11"/>
            <p:cNvSpPr/>
            <p:nvPr/>
          </p:nvSpPr>
          <p:spPr>
            <a:xfrm>
              <a:off x="7412038" y="4978400"/>
              <a:ext cx="31750" cy="188913"/>
            </a:xfrm>
            <a:custGeom>
              <a:avLst/>
              <a:gdLst/>
              <a:ahLst/>
              <a:cxnLst/>
              <a:rect l="l" t="t" r="r" b="b"/>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11"/>
            <p:cNvSpPr/>
            <p:nvPr/>
          </p:nvSpPr>
          <p:spPr>
            <a:xfrm>
              <a:off x="7439026" y="5434013"/>
              <a:ext cx="174625" cy="439738"/>
            </a:xfrm>
            <a:custGeom>
              <a:avLst/>
              <a:gdLst/>
              <a:ahLst/>
              <a:cxnLst/>
              <a:rect l="l" t="t" r="r" b="b"/>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32;p11"/>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11"/>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marR="0" lvl="0" algn="l" rtl="0">
              <a:spcBef>
                <a:spcPts val="0"/>
              </a:spcBef>
              <a:spcAft>
                <a:spcPts val="0"/>
              </a:spcAft>
              <a:buClr>
                <a:srgbClr val="262626"/>
              </a:buClr>
              <a:buSzPts val="3600"/>
              <a:buFont typeface="Century Gothic"/>
              <a:buNone/>
              <a:defRPr sz="3600" b="0" i="0" u="none" strike="noStrike" cap="none">
                <a:solidFill>
                  <a:srgbClr val="262626"/>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34" name="Google Shape;34;p11"/>
          <p:cNvSpPr txBox="1">
            <a:spLocks noGrp="1"/>
          </p:cNvSpPr>
          <p:nvPr>
            <p:ph type="body" idx="1"/>
          </p:nvPr>
        </p:nvSpPr>
        <p:spPr>
          <a:xfrm>
            <a:off x="2589212" y="2133600"/>
            <a:ext cx="8915400" cy="3886200"/>
          </a:xfrm>
          <a:prstGeom prst="rect">
            <a:avLst/>
          </a:prstGeom>
          <a:noFill/>
          <a:ln>
            <a:noFill/>
          </a:ln>
        </p:spPr>
        <p:txBody>
          <a:bodyPr spcFirstLastPara="1" wrap="square" lIns="91425" tIns="45700" rIns="91425" bIns="45700" anchor="t" anchorCtr="0">
            <a:normAutofit/>
          </a:bodyPr>
          <a:lstStyle>
            <a:lvl1pPr marL="457200" marR="0" lvl="0" indent="-342900" algn="l" rtl="0">
              <a:spcBef>
                <a:spcPts val="1000"/>
              </a:spcBef>
              <a:spcAft>
                <a:spcPts val="0"/>
              </a:spcAft>
              <a:buClr>
                <a:schemeClr val="accent1"/>
              </a:buClr>
              <a:buSzPts val="180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30200" algn="l" rtl="0">
              <a:spcBef>
                <a:spcPts val="1000"/>
              </a:spcBef>
              <a:spcAft>
                <a:spcPts val="0"/>
              </a:spcAft>
              <a:buClr>
                <a:schemeClr val="accent1"/>
              </a:buClr>
              <a:buSzPts val="160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317500" algn="l" rtl="0">
              <a:spcBef>
                <a:spcPts val="1000"/>
              </a:spcBef>
              <a:spcAft>
                <a:spcPts val="0"/>
              </a:spcAft>
              <a:buClr>
                <a:schemeClr val="accent1"/>
              </a:buClr>
              <a:buSzPts val="140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35" name="Google Shape;35;p11"/>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6" name="Google Shape;36;p11"/>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7" name="Google Shape;37;p11"/>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b="0" i="0" u="none" strike="noStrike" cap="none">
                <a:solidFill>
                  <a:srgbClr val="FEFFFF"/>
                </a:solidFill>
                <a:latin typeface="Century Gothic"/>
                <a:ea typeface="Century Gothic"/>
                <a:cs typeface="Century Gothic"/>
                <a:sym typeface="Century Gothic"/>
              </a:defRPr>
            </a:lvl1pPr>
            <a:lvl2pPr marL="0" marR="0" lvl="1" indent="0" algn="r" rtl="0">
              <a:spcBef>
                <a:spcPts val="0"/>
              </a:spcBef>
              <a:buNone/>
              <a:defRPr sz="2000" b="0" i="0" u="none" strike="noStrike" cap="none">
                <a:solidFill>
                  <a:srgbClr val="FEFFFF"/>
                </a:solidFill>
                <a:latin typeface="Century Gothic"/>
                <a:ea typeface="Century Gothic"/>
                <a:cs typeface="Century Gothic"/>
                <a:sym typeface="Century Gothic"/>
              </a:defRPr>
            </a:lvl2pPr>
            <a:lvl3pPr marL="0" marR="0" lvl="2" indent="0" algn="r" rtl="0">
              <a:spcBef>
                <a:spcPts val="0"/>
              </a:spcBef>
              <a:buNone/>
              <a:defRPr sz="2000" b="0" i="0" u="none" strike="noStrike" cap="none">
                <a:solidFill>
                  <a:srgbClr val="FEFFFF"/>
                </a:solidFill>
                <a:latin typeface="Century Gothic"/>
                <a:ea typeface="Century Gothic"/>
                <a:cs typeface="Century Gothic"/>
                <a:sym typeface="Century Gothic"/>
              </a:defRPr>
            </a:lvl3pPr>
            <a:lvl4pPr marL="0" marR="0" lvl="3" indent="0" algn="r" rtl="0">
              <a:spcBef>
                <a:spcPts val="0"/>
              </a:spcBef>
              <a:buNone/>
              <a:defRPr sz="2000" b="0" i="0" u="none" strike="noStrike" cap="none">
                <a:solidFill>
                  <a:srgbClr val="FEFFFF"/>
                </a:solidFill>
                <a:latin typeface="Century Gothic"/>
                <a:ea typeface="Century Gothic"/>
                <a:cs typeface="Century Gothic"/>
                <a:sym typeface="Century Gothic"/>
              </a:defRPr>
            </a:lvl4pPr>
            <a:lvl5pPr marL="0" marR="0" lvl="4" indent="0" algn="r" rtl="0">
              <a:spcBef>
                <a:spcPts val="0"/>
              </a:spcBef>
              <a:buNone/>
              <a:defRPr sz="2000" b="0" i="0" u="none" strike="noStrike" cap="none">
                <a:solidFill>
                  <a:srgbClr val="FEFFFF"/>
                </a:solidFill>
                <a:latin typeface="Century Gothic"/>
                <a:ea typeface="Century Gothic"/>
                <a:cs typeface="Century Gothic"/>
                <a:sym typeface="Century Gothic"/>
              </a:defRPr>
            </a:lvl5pPr>
            <a:lvl6pPr marL="0" marR="0" lvl="5" indent="0" algn="r" rtl="0">
              <a:spcBef>
                <a:spcPts val="0"/>
              </a:spcBef>
              <a:buNone/>
              <a:defRPr sz="2000" b="0" i="0" u="none" strike="noStrike" cap="none">
                <a:solidFill>
                  <a:srgbClr val="FEFFFF"/>
                </a:solidFill>
                <a:latin typeface="Century Gothic"/>
                <a:ea typeface="Century Gothic"/>
                <a:cs typeface="Century Gothic"/>
                <a:sym typeface="Century Gothic"/>
              </a:defRPr>
            </a:lvl6pPr>
            <a:lvl7pPr marL="0" marR="0" lvl="6" indent="0" algn="r" rtl="0">
              <a:spcBef>
                <a:spcPts val="0"/>
              </a:spcBef>
              <a:buNone/>
              <a:defRPr sz="2000" b="0" i="0" u="none" strike="noStrike" cap="none">
                <a:solidFill>
                  <a:srgbClr val="FEFFFF"/>
                </a:solidFill>
                <a:latin typeface="Century Gothic"/>
                <a:ea typeface="Century Gothic"/>
                <a:cs typeface="Century Gothic"/>
                <a:sym typeface="Century Gothic"/>
              </a:defRPr>
            </a:lvl7pPr>
            <a:lvl8pPr marL="0" marR="0" lvl="7" indent="0" algn="r" rtl="0">
              <a:spcBef>
                <a:spcPts val="0"/>
              </a:spcBef>
              <a:buNone/>
              <a:defRPr sz="2000" b="0" i="0" u="none" strike="noStrike" cap="none">
                <a:solidFill>
                  <a:srgbClr val="FEFFFF"/>
                </a:solidFill>
                <a:latin typeface="Century Gothic"/>
                <a:ea typeface="Century Gothic"/>
                <a:cs typeface="Century Gothic"/>
                <a:sym typeface="Century Gothic"/>
              </a:defRPr>
            </a:lvl8pPr>
            <a:lvl9pPr marL="0" marR="0" lvl="8" indent="0" algn="r" rtl="0">
              <a:spcBef>
                <a:spcPts val="0"/>
              </a:spcBef>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 Id="rId9" Type="http://schemas.openxmlformats.org/officeDocument/2006/relationships/image" Target="../media/image25.png"/></Relationships>
</file>

<file path=ppt/slides/_rels/slide1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 Id="rId9" Type="http://schemas.openxmlformats.org/officeDocument/2006/relationships/image" Target="../media/image28.png"/></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2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 Id="rId9" Type="http://schemas.openxmlformats.org/officeDocument/2006/relationships/image" Target="../media/image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6.png"/><Relationship Id="rId5" Type="http://schemas.openxmlformats.org/officeDocument/2006/relationships/diagramQuickStyle" Target="../diagrams/quickStyle4.xml"/><Relationship Id="rId10" Type="http://schemas.openxmlformats.org/officeDocument/2006/relationships/image" Target="../media/image5.png"/><Relationship Id="rId4" Type="http://schemas.openxmlformats.org/officeDocument/2006/relationships/diagramLayout" Target="../diagrams/layout4.xml"/><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image" Target="../media/image10.jpeg"/><Relationship Id="rId4" Type="http://schemas.openxmlformats.org/officeDocument/2006/relationships/diagramLayout" Target="../diagrams/layout5.xml"/><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FFFFFF"/>
            </a:gs>
          </a:gsLst>
          <a:path path="circle">
            <a:fillToRect r="100000" b="100000"/>
          </a:path>
          <a:tileRect l="-100000" t="-100000"/>
        </a:gradFill>
        <a:effectLst/>
      </p:bgPr>
    </p:bg>
    <p:spTree>
      <p:nvGrpSpPr>
        <p:cNvPr id="1" name="Shape 163"/>
        <p:cNvGrpSpPr/>
        <p:nvPr/>
      </p:nvGrpSpPr>
      <p:grpSpPr>
        <a:xfrm>
          <a:off x="0" y="0"/>
          <a:ext cx="0" cy="0"/>
          <a:chOff x="0" y="0"/>
          <a:chExt cx="0" cy="0"/>
        </a:xfrm>
      </p:grpSpPr>
      <p:sp>
        <p:nvSpPr>
          <p:cNvPr id="166" name="Google Shape;166;p1"/>
          <p:cNvSpPr txBox="1"/>
          <p:nvPr/>
        </p:nvSpPr>
        <p:spPr>
          <a:xfrm>
            <a:off x="7133756" y="5975354"/>
            <a:ext cx="5126307" cy="8309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u="none" strike="noStrike" cap="none" dirty="0">
                <a:solidFill>
                  <a:schemeClr val="dk1"/>
                </a:solidFill>
                <a:latin typeface="Times New Roman"/>
                <a:ea typeface="Times New Roman"/>
                <a:cs typeface="Times New Roman"/>
                <a:sym typeface="Times New Roman"/>
              </a:rPr>
              <a:t>NIBM Index : COBSCCOMP211P-003</a:t>
            </a:r>
          </a:p>
          <a:p>
            <a:pPr marL="0" marR="0" lvl="0" indent="0" algn="l" rtl="0">
              <a:spcBef>
                <a:spcPts val="0"/>
              </a:spcBef>
              <a:spcAft>
                <a:spcPts val="0"/>
              </a:spcAft>
              <a:buNone/>
            </a:pPr>
            <a:r>
              <a:rPr lang="en-US" sz="2400" dirty="0">
                <a:solidFill>
                  <a:schemeClr val="dk1"/>
                </a:solidFill>
                <a:latin typeface="Times New Roman"/>
                <a:cs typeface="Times New Roman"/>
                <a:sym typeface="Times New Roman"/>
              </a:rPr>
              <a:t>Coventry Index : 11664651</a:t>
            </a:r>
            <a:endParaRPr lang="en-US" dirty="0"/>
          </a:p>
        </p:txBody>
      </p:sp>
      <p:pic>
        <p:nvPicPr>
          <p:cNvPr id="3" name="Picture 2" descr="A group of people in a gym">
            <a:extLst>
              <a:ext uri="{FF2B5EF4-FFF2-40B4-BE49-F238E27FC236}">
                <a16:creationId xmlns:a16="http://schemas.microsoft.com/office/drawing/2014/main" id="{695CD895-80EC-5EBF-4FB8-1F3308DF15CC}"/>
              </a:ext>
            </a:extLst>
          </p:cNvPr>
          <p:cNvPicPr>
            <a:picLocks noChangeAspect="1"/>
          </p:cNvPicPr>
          <p:nvPr/>
        </p:nvPicPr>
        <p:blipFill rotWithShape="1">
          <a:blip r:embed="rId3"/>
          <a:srcRect b="16800"/>
          <a:stretch/>
        </p:blipFill>
        <p:spPr>
          <a:xfrm>
            <a:off x="2308837" y="2248421"/>
            <a:ext cx="7938782" cy="3832982"/>
          </a:xfrm>
          <a:prstGeom prst="rect">
            <a:avLst/>
          </a:prstGeom>
        </p:spPr>
      </p:pic>
      <p:sp>
        <p:nvSpPr>
          <p:cNvPr id="6" name="Google Shape;164;p1">
            <a:extLst>
              <a:ext uri="{FF2B5EF4-FFF2-40B4-BE49-F238E27FC236}">
                <a16:creationId xmlns:a16="http://schemas.microsoft.com/office/drawing/2014/main" id="{5DFA72BF-8C35-AF7B-C600-B45DE607EEA3}"/>
              </a:ext>
            </a:extLst>
          </p:cNvPr>
          <p:cNvSpPr txBox="1">
            <a:spLocks/>
          </p:cNvSpPr>
          <p:nvPr/>
        </p:nvSpPr>
        <p:spPr>
          <a:xfrm>
            <a:off x="1402307" y="1944210"/>
            <a:ext cx="9387386" cy="1117552"/>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62626"/>
              </a:buClr>
              <a:buSzPts val="5400"/>
              <a:buFont typeface="Century Gothic"/>
              <a:buNone/>
              <a:defRPr sz="5400" b="0" i="0" u="none" strike="noStrike" cap="none">
                <a:solidFill>
                  <a:srgbClr val="262626"/>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pPr algn="ctr">
              <a:buSzPts val="4860"/>
              <a:buFont typeface="Times New Roman"/>
              <a:buNone/>
            </a:pPr>
            <a:br>
              <a:rPr lang="en-US" sz="5060" dirty="0">
                <a:latin typeface="Times New Roman"/>
                <a:ea typeface="Times New Roman"/>
                <a:cs typeface="Times New Roman"/>
                <a:sym typeface="Times New Roman"/>
              </a:rPr>
            </a:br>
            <a:r>
              <a:rPr lang="en-US" sz="3200" dirty="0">
                <a:latin typeface="Times New Roman"/>
                <a:ea typeface="Times New Roman"/>
                <a:cs typeface="Times New Roman"/>
                <a:sym typeface="Times New Roman"/>
              </a:rPr>
              <a:t>Final Project</a:t>
            </a:r>
          </a:p>
          <a:p>
            <a:pPr algn="ctr">
              <a:buSzPts val="4860"/>
              <a:buFont typeface="Times New Roman"/>
              <a:buNone/>
            </a:pPr>
            <a:r>
              <a:rPr lang="en-US" sz="3200" dirty="0">
                <a:latin typeface="Times New Roman"/>
                <a:ea typeface="Times New Roman"/>
                <a:cs typeface="Times New Roman"/>
                <a:sym typeface="Times New Roman"/>
              </a:rPr>
              <a:t>My Fitness iOS Mobile Application</a:t>
            </a:r>
          </a:p>
        </p:txBody>
      </p:sp>
      <p:sp>
        <p:nvSpPr>
          <p:cNvPr id="7" name="Rectangle 6">
            <a:extLst>
              <a:ext uri="{FF2B5EF4-FFF2-40B4-BE49-F238E27FC236}">
                <a16:creationId xmlns:a16="http://schemas.microsoft.com/office/drawing/2014/main" id="{314AEE1A-372D-2194-CEDA-E87084DFC7E4}"/>
              </a:ext>
            </a:extLst>
          </p:cNvPr>
          <p:cNvSpPr/>
          <p:nvPr/>
        </p:nvSpPr>
        <p:spPr>
          <a:xfrm>
            <a:off x="3022081" y="341990"/>
            <a:ext cx="6147837" cy="1754326"/>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latin typeface="Times New Roman"/>
                <a:ea typeface="Times New Roman"/>
                <a:cs typeface="Times New Roman"/>
                <a:sym typeface="Times New Roman"/>
              </a:rPr>
              <a:t>iOS APPLICATION </a:t>
            </a:r>
          </a:p>
          <a:p>
            <a:pPr algn="ctr"/>
            <a:r>
              <a:rPr lang="en-US" sz="5400" dirty="0">
                <a:ln w="0"/>
                <a:solidFill>
                  <a:schemeClr val="accent1"/>
                </a:solidFill>
                <a:effectLst>
                  <a:outerShdw blurRad="38100" dist="25400" dir="5400000" algn="ctr" rotWithShape="0">
                    <a:srgbClr val="6E747A">
                      <a:alpha val="43000"/>
                    </a:srgbClr>
                  </a:outerShdw>
                </a:effectLst>
                <a:latin typeface="Times New Roman"/>
                <a:ea typeface="Times New Roman"/>
                <a:cs typeface="Times New Roman"/>
                <a:sym typeface="Times New Roman"/>
              </a:rPr>
              <a:t>DEVELOPMENT</a:t>
            </a:r>
            <a:endParaRPr lang="en-US" sz="5400" dirty="0">
              <a:ln w="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gradFill>
          <a:gsLst>
            <a:gs pos="0">
              <a:srgbClr val="FFFFFF"/>
            </a:gs>
            <a:gs pos="79000">
              <a:srgbClr val="DDE6C3"/>
            </a:gs>
          </a:gsLst>
          <a:path path="circle">
            <a:fillToRect r="100000" b="100000"/>
          </a:path>
          <a:tileRect l="-100000" t="-100000"/>
        </a:gradFill>
        <a:effectLst/>
      </p:bgPr>
    </p:bg>
    <p:spTree>
      <p:nvGrpSpPr>
        <p:cNvPr id="1" name="Shape 183"/>
        <p:cNvGrpSpPr/>
        <p:nvPr/>
      </p:nvGrpSpPr>
      <p:grpSpPr>
        <a:xfrm>
          <a:off x="0" y="0"/>
          <a:ext cx="0" cy="0"/>
          <a:chOff x="0" y="0"/>
          <a:chExt cx="0" cy="0"/>
        </a:xfrm>
      </p:grpSpPr>
      <p:sp>
        <p:nvSpPr>
          <p:cNvPr id="184" name="Google Shape;184;g238cac73377_0_12"/>
          <p:cNvSpPr/>
          <p:nvPr/>
        </p:nvSpPr>
        <p:spPr>
          <a:xfrm>
            <a:off x="9275" y="397191"/>
            <a:ext cx="978300" cy="484500"/>
          </a:xfrm>
          <a:prstGeom prst="homePlate">
            <a:avLst>
              <a:gd name="adj" fmla="val 50000"/>
            </a:avLst>
          </a:prstGeom>
          <a:solidFill>
            <a:schemeClr val="accent1"/>
          </a:solidFill>
          <a:ln w="15875" cap="rnd" cmpd="sng">
            <a:solidFill>
              <a:srgbClr val="78230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aphicFrame>
        <p:nvGraphicFramePr>
          <p:cNvPr id="2" name="Diagram 1">
            <a:extLst>
              <a:ext uri="{FF2B5EF4-FFF2-40B4-BE49-F238E27FC236}">
                <a16:creationId xmlns:a16="http://schemas.microsoft.com/office/drawing/2014/main" id="{7E761AC1-53C9-F076-04A1-4DB4CD915EAB}"/>
              </a:ext>
            </a:extLst>
          </p:cNvPr>
          <p:cNvGraphicFramePr/>
          <p:nvPr/>
        </p:nvGraphicFramePr>
        <p:xfrm>
          <a:off x="1069961" y="356768"/>
          <a:ext cx="10729547" cy="5653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729F8584-79A2-C85A-45E9-345F53FA3F1C}"/>
              </a:ext>
            </a:extLst>
          </p:cNvPr>
          <p:cNvSpPr txBox="1"/>
          <p:nvPr/>
        </p:nvSpPr>
        <p:spPr>
          <a:xfrm>
            <a:off x="1069961" y="944780"/>
            <a:ext cx="10807614" cy="1200329"/>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Suggest Fitness Plans and BMI Calculation Page</a:t>
            </a:r>
          </a:p>
          <a:p>
            <a:r>
              <a:rPr lang="en-US" sz="2400" dirty="0">
                <a:latin typeface="Times New Roman" panose="02020603050405020304" pitchFamily="18" charset="0"/>
                <a:cs typeface="Times New Roman" panose="02020603050405020304" pitchFamily="18" charset="0"/>
              </a:rPr>
              <a:t>This page calculates the BMI index based on the data entered by the user and suggests a fitness plan.</a:t>
            </a:r>
          </a:p>
        </p:txBody>
      </p:sp>
      <p:pic>
        <p:nvPicPr>
          <p:cNvPr id="10" name="Picture 9" descr="A screenshot of a cellphone&#10;&#10;Description automatically generated with low confidence">
            <a:extLst>
              <a:ext uri="{FF2B5EF4-FFF2-40B4-BE49-F238E27FC236}">
                <a16:creationId xmlns:a16="http://schemas.microsoft.com/office/drawing/2014/main" id="{8058F4A5-5A89-4E27-435D-BFF3D931923E}"/>
              </a:ext>
            </a:extLst>
          </p:cNvPr>
          <p:cNvPicPr>
            <a:picLocks noChangeAspect="1"/>
          </p:cNvPicPr>
          <p:nvPr/>
        </p:nvPicPr>
        <p:blipFill>
          <a:blip r:embed="rId8"/>
          <a:stretch>
            <a:fillRect/>
          </a:stretch>
        </p:blipFill>
        <p:spPr>
          <a:xfrm>
            <a:off x="4908885" y="2145108"/>
            <a:ext cx="2314882" cy="4356123"/>
          </a:xfrm>
          <a:prstGeom prst="rect">
            <a:avLst/>
          </a:prstGeom>
        </p:spPr>
      </p:pic>
    </p:spTree>
    <p:extLst>
      <p:ext uri="{BB962C8B-B14F-4D97-AF65-F5344CB8AC3E}">
        <p14:creationId xmlns:p14="http://schemas.microsoft.com/office/powerpoint/2010/main" val="651317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gradFill>
          <a:gsLst>
            <a:gs pos="0">
              <a:srgbClr val="FFFFFF"/>
            </a:gs>
            <a:gs pos="79000">
              <a:srgbClr val="DDE6C3"/>
            </a:gs>
          </a:gsLst>
          <a:path path="circle">
            <a:fillToRect r="100000" b="100000"/>
          </a:path>
          <a:tileRect l="-100000" t="-100000"/>
        </a:gradFill>
        <a:effectLst/>
      </p:bgPr>
    </p:bg>
    <p:spTree>
      <p:nvGrpSpPr>
        <p:cNvPr id="1" name="Shape 183"/>
        <p:cNvGrpSpPr/>
        <p:nvPr/>
      </p:nvGrpSpPr>
      <p:grpSpPr>
        <a:xfrm>
          <a:off x="0" y="0"/>
          <a:ext cx="0" cy="0"/>
          <a:chOff x="0" y="0"/>
          <a:chExt cx="0" cy="0"/>
        </a:xfrm>
      </p:grpSpPr>
      <p:sp>
        <p:nvSpPr>
          <p:cNvPr id="184" name="Google Shape;184;g238cac73377_0_12"/>
          <p:cNvSpPr/>
          <p:nvPr/>
        </p:nvSpPr>
        <p:spPr>
          <a:xfrm>
            <a:off x="9275" y="397191"/>
            <a:ext cx="978300" cy="484500"/>
          </a:xfrm>
          <a:prstGeom prst="homePlate">
            <a:avLst>
              <a:gd name="adj" fmla="val 50000"/>
            </a:avLst>
          </a:prstGeom>
          <a:solidFill>
            <a:schemeClr val="accent1"/>
          </a:solidFill>
          <a:ln w="15875" cap="rnd" cmpd="sng">
            <a:solidFill>
              <a:srgbClr val="78230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aphicFrame>
        <p:nvGraphicFramePr>
          <p:cNvPr id="2" name="Diagram 1">
            <a:extLst>
              <a:ext uri="{FF2B5EF4-FFF2-40B4-BE49-F238E27FC236}">
                <a16:creationId xmlns:a16="http://schemas.microsoft.com/office/drawing/2014/main" id="{7E761AC1-53C9-F076-04A1-4DB4CD915EAB}"/>
              </a:ext>
            </a:extLst>
          </p:cNvPr>
          <p:cNvGraphicFramePr/>
          <p:nvPr/>
        </p:nvGraphicFramePr>
        <p:xfrm>
          <a:off x="1069961" y="356768"/>
          <a:ext cx="10729547" cy="5653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729F8584-79A2-C85A-45E9-345F53FA3F1C}"/>
              </a:ext>
            </a:extLst>
          </p:cNvPr>
          <p:cNvSpPr txBox="1"/>
          <p:nvPr/>
        </p:nvSpPr>
        <p:spPr>
          <a:xfrm>
            <a:off x="1069961" y="944780"/>
            <a:ext cx="10807614" cy="830997"/>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View Custom Schedule Page</a:t>
            </a:r>
          </a:p>
          <a:p>
            <a:r>
              <a:rPr lang="en-US" sz="2400" dirty="0">
                <a:latin typeface="Times New Roman" panose="02020603050405020304" pitchFamily="18" charset="0"/>
                <a:cs typeface="Times New Roman" panose="02020603050405020304" pitchFamily="18" charset="0"/>
              </a:rPr>
              <a:t>This page displays the exercises in the user's custom schedule are displayed.</a:t>
            </a:r>
          </a:p>
        </p:txBody>
      </p:sp>
      <p:pic>
        <p:nvPicPr>
          <p:cNvPr id="3" name="Picture 2">
            <a:extLst>
              <a:ext uri="{FF2B5EF4-FFF2-40B4-BE49-F238E27FC236}">
                <a16:creationId xmlns:a16="http://schemas.microsoft.com/office/drawing/2014/main" id="{5A6E0341-0416-8A2E-A46C-0FFC63C75A46}"/>
              </a:ext>
            </a:extLst>
          </p:cNvPr>
          <p:cNvPicPr>
            <a:picLocks/>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05726" y="1980265"/>
            <a:ext cx="2299535" cy="4520967"/>
          </a:xfrm>
          <a:prstGeom prst="rect">
            <a:avLst/>
          </a:prstGeom>
          <a:noFill/>
          <a:ln>
            <a:noFill/>
          </a:ln>
        </p:spPr>
      </p:pic>
      <p:pic>
        <p:nvPicPr>
          <p:cNvPr id="4" name="Picture 3">
            <a:extLst>
              <a:ext uri="{FF2B5EF4-FFF2-40B4-BE49-F238E27FC236}">
                <a16:creationId xmlns:a16="http://schemas.microsoft.com/office/drawing/2014/main" id="{44F2A98E-87F9-4413-57F7-A4B0330DCF4A}"/>
              </a:ext>
            </a:extLst>
          </p:cNvPr>
          <p:cNvPicPr>
            <a:picLocks/>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78780" y="1980264"/>
            <a:ext cx="2324399" cy="4520967"/>
          </a:xfrm>
          <a:prstGeom prst="rect">
            <a:avLst/>
          </a:prstGeom>
          <a:noFill/>
          <a:ln>
            <a:noFill/>
          </a:ln>
        </p:spPr>
      </p:pic>
    </p:spTree>
    <p:extLst>
      <p:ext uri="{BB962C8B-B14F-4D97-AF65-F5344CB8AC3E}">
        <p14:creationId xmlns:p14="http://schemas.microsoft.com/office/powerpoint/2010/main" val="1655093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gradFill>
          <a:gsLst>
            <a:gs pos="0">
              <a:srgbClr val="FFFFFF"/>
            </a:gs>
            <a:gs pos="79000">
              <a:srgbClr val="DDE6C3"/>
            </a:gs>
          </a:gsLst>
          <a:path path="circle">
            <a:fillToRect r="100000" b="100000"/>
          </a:path>
          <a:tileRect l="-100000" t="-100000"/>
        </a:gradFill>
        <a:effectLst/>
      </p:bgPr>
    </p:bg>
    <p:spTree>
      <p:nvGrpSpPr>
        <p:cNvPr id="1" name="Shape 183"/>
        <p:cNvGrpSpPr/>
        <p:nvPr/>
      </p:nvGrpSpPr>
      <p:grpSpPr>
        <a:xfrm>
          <a:off x="0" y="0"/>
          <a:ext cx="0" cy="0"/>
          <a:chOff x="0" y="0"/>
          <a:chExt cx="0" cy="0"/>
        </a:xfrm>
      </p:grpSpPr>
      <p:sp>
        <p:nvSpPr>
          <p:cNvPr id="184" name="Google Shape;184;g238cac73377_0_12"/>
          <p:cNvSpPr/>
          <p:nvPr/>
        </p:nvSpPr>
        <p:spPr>
          <a:xfrm>
            <a:off x="9275" y="426066"/>
            <a:ext cx="978300" cy="484500"/>
          </a:xfrm>
          <a:prstGeom prst="homePlate">
            <a:avLst>
              <a:gd name="adj" fmla="val 50000"/>
            </a:avLst>
          </a:prstGeom>
          <a:solidFill>
            <a:schemeClr val="accent1"/>
          </a:solidFill>
          <a:ln w="15875" cap="rnd" cmpd="sng">
            <a:solidFill>
              <a:srgbClr val="78230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aphicFrame>
        <p:nvGraphicFramePr>
          <p:cNvPr id="2" name="Diagram 1">
            <a:extLst>
              <a:ext uri="{FF2B5EF4-FFF2-40B4-BE49-F238E27FC236}">
                <a16:creationId xmlns:a16="http://schemas.microsoft.com/office/drawing/2014/main" id="{7E761AC1-53C9-F076-04A1-4DB4CD915EAB}"/>
              </a:ext>
            </a:extLst>
          </p:cNvPr>
          <p:cNvGraphicFramePr/>
          <p:nvPr>
            <p:extLst>
              <p:ext uri="{D42A27DB-BD31-4B8C-83A1-F6EECF244321}">
                <p14:modId xmlns:p14="http://schemas.microsoft.com/office/powerpoint/2010/main" val="815061408"/>
              </p:ext>
            </p:extLst>
          </p:nvPr>
        </p:nvGraphicFramePr>
        <p:xfrm>
          <a:off x="1069961" y="385643"/>
          <a:ext cx="10729547" cy="5653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729F8584-79A2-C85A-45E9-345F53FA3F1C}"/>
              </a:ext>
            </a:extLst>
          </p:cNvPr>
          <p:cNvSpPr txBox="1"/>
          <p:nvPr/>
        </p:nvSpPr>
        <p:spPr>
          <a:xfrm>
            <a:off x="987575" y="1048732"/>
            <a:ext cx="11286471" cy="949299"/>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Web API Project</a:t>
            </a:r>
          </a:p>
          <a:p>
            <a:pPr>
              <a:lnSpc>
                <a:spcPct val="150000"/>
              </a:lnSpc>
            </a:pPr>
            <a:r>
              <a:rPr lang="en-US" sz="2400" dirty="0">
                <a:latin typeface="Times New Roman" panose="02020603050405020304" pitchFamily="18" charset="0"/>
                <a:cs typeface="Times New Roman" panose="02020603050405020304" pitchFamily="18" charset="0"/>
              </a:rPr>
              <a:t>The backend REST API project was developed using Node.js and the Express framework. </a:t>
            </a:r>
          </a:p>
        </p:txBody>
      </p:sp>
      <p:pic>
        <p:nvPicPr>
          <p:cNvPr id="3" name="Picture 2">
            <a:extLst>
              <a:ext uri="{FF2B5EF4-FFF2-40B4-BE49-F238E27FC236}">
                <a16:creationId xmlns:a16="http://schemas.microsoft.com/office/drawing/2014/main" id="{1475180B-B1A5-A26F-268C-AD5CA566D8FE}"/>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69961" y="2038454"/>
            <a:ext cx="9575580" cy="4681942"/>
          </a:xfrm>
          <a:prstGeom prst="rect">
            <a:avLst/>
          </a:prstGeom>
          <a:noFill/>
          <a:ln>
            <a:noFill/>
          </a:ln>
        </p:spPr>
      </p:pic>
    </p:spTree>
    <p:extLst>
      <p:ext uri="{BB962C8B-B14F-4D97-AF65-F5344CB8AC3E}">
        <p14:creationId xmlns:p14="http://schemas.microsoft.com/office/powerpoint/2010/main" val="852116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gradFill>
          <a:gsLst>
            <a:gs pos="0">
              <a:srgbClr val="FFFFFF"/>
            </a:gs>
            <a:gs pos="79000">
              <a:srgbClr val="DDE6C3"/>
            </a:gs>
          </a:gsLst>
          <a:path path="circle">
            <a:fillToRect r="100000" b="100000"/>
          </a:path>
          <a:tileRect l="-100000" t="-100000"/>
        </a:gradFill>
        <a:effectLst/>
      </p:bgPr>
    </p:bg>
    <p:spTree>
      <p:nvGrpSpPr>
        <p:cNvPr id="1" name="Shape 183"/>
        <p:cNvGrpSpPr/>
        <p:nvPr/>
      </p:nvGrpSpPr>
      <p:grpSpPr>
        <a:xfrm>
          <a:off x="0" y="0"/>
          <a:ext cx="0" cy="0"/>
          <a:chOff x="0" y="0"/>
          <a:chExt cx="0" cy="0"/>
        </a:xfrm>
      </p:grpSpPr>
      <p:sp>
        <p:nvSpPr>
          <p:cNvPr id="184" name="Google Shape;184;g238cac73377_0_12"/>
          <p:cNvSpPr/>
          <p:nvPr/>
        </p:nvSpPr>
        <p:spPr>
          <a:xfrm>
            <a:off x="9275" y="426066"/>
            <a:ext cx="978300" cy="484500"/>
          </a:xfrm>
          <a:prstGeom prst="homePlate">
            <a:avLst>
              <a:gd name="adj" fmla="val 50000"/>
            </a:avLst>
          </a:prstGeom>
          <a:solidFill>
            <a:schemeClr val="accent1"/>
          </a:solidFill>
          <a:ln w="15875" cap="rnd" cmpd="sng">
            <a:solidFill>
              <a:srgbClr val="78230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aphicFrame>
        <p:nvGraphicFramePr>
          <p:cNvPr id="2" name="Diagram 1">
            <a:extLst>
              <a:ext uri="{FF2B5EF4-FFF2-40B4-BE49-F238E27FC236}">
                <a16:creationId xmlns:a16="http://schemas.microsoft.com/office/drawing/2014/main" id="{7E761AC1-53C9-F076-04A1-4DB4CD915EAB}"/>
              </a:ext>
            </a:extLst>
          </p:cNvPr>
          <p:cNvGraphicFramePr/>
          <p:nvPr>
            <p:extLst>
              <p:ext uri="{D42A27DB-BD31-4B8C-83A1-F6EECF244321}">
                <p14:modId xmlns:p14="http://schemas.microsoft.com/office/powerpoint/2010/main" val="3886072952"/>
              </p:ext>
            </p:extLst>
          </p:nvPr>
        </p:nvGraphicFramePr>
        <p:xfrm>
          <a:off x="1069961" y="385643"/>
          <a:ext cx="10729547" cy="5653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729F8584-79A2-C85A-45E9-345F53FA3F1C}"/>
              </a:ext>
            </a:extLst>
          </p:cNvPr>
          <p:cNvSpPr txBox="1"/>
          <p:nvPr/>
        </p:nvSpPr>
        <p:spPr>
          <a:xfrm>
            <a:off x="1069961" y="1089155"/>
            <a:ext cx="10537019" cy="949299"/>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Database</a:t>
            </a:r>
          </a:p>
          <a:p>
            <a:pPr>
              <a:lnSpc>
                <a:spcPct val="150000"/>
              </a:lnSpc>
            </a:pPr>
            <a:r>
              <a:rPr lang="en-US" sz="2400" dirty="0">
                <a:latin typeface="Times New Roman" panose="02020603050405020304" pitchFamily="18" charset="0"/>
                <a:cs typeface="Times New Roman" panose="02020603050405020304" pitchFamily="18" charset="0"/>
              </a:rPr>
              <a:t>MongoDB Atlas Cloud Database</a:t>
            </a:r>
          </a:p>
        </p:txBody>
      </p:sp>
      <p:pic>
        <p:nvPicPr>
          <p:cNvPr id="7" name="Picture 6">
            <a:extLst>
              <a:ext uri="{FF2B5EF4-FFF2-40B4-BE49-F238E27FC236}">
                <a16:creationId xmlns:a16="http://schemas.microsoft.com/office/drawing/2014/main" id="{DD099933-1693-1B50-D58C-E69BD875E651}"/>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69960" y="2038454"/>
            <a:ext cx="9594832" cy="4728106"/>
          </a:xfrm>
          <a:prstGeom prst="rect">
            <a:avLst/>
          </a:prstGeom>
          <a:noFill/>
          <a:ln>
            <a:noFill/>
          </a:ln>
        </p:spPr>
      </p:pic>
    </p:spTree>
    <p:extLst>
      <p:ext uri="{BB962C8B-B14F-4D97-AF65-F5344CB8AC3E}">
        <p14:creationId xmlns:p14="http://schemas.microsoft.com/office/powerpoint/2010/main" val="2499556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gradFill>
          <a:gsLst>
            <a:gs pos="0">
              <a:srgbClr val="FFFFFF"/>
            </a:gs>
            <a:gs pos="79000">
              <a:srgbClr val="DDE6C3"/>
            </a:gs>
          </a:gsLst>
          <a:path path="circle">
            <a:fillToRect r="100000" b="100000"/>
          </a:path>
          <a:tileRect l="-100000" t="-100000"/>
        </a:gradFill>
        <a:effectLst/>
      </p:bgPr>
    </p:bg>
    <p:spTree>
      <p:nvGrpSpPr>
        <p:cNvPr id="1" name="Shape 183"/>
        <p:cNvGrpSpPr/>
        <p:nvPr/>
      </p:nvGrpSpPr>
      <p:grpSpPr>
        <a:xfrm>
          <a:off x="0" y="0"/>
          <a:ext cx="0" cy="0"/>
          <a:chOff x="0" y="0"/>
          <a:chExt cx="0" cy="0"/>
        </a:xfrm>
      </p:grpSpPr>
      <p:sp>
        <p:nvSpPr>
          <p:cNvPr id="184" name="Google Shape;184;g238cac73377_0_12"/>
          <p:cNvSpPr/>
          <p:nvPr/>
        </p:nvSpPr>
        <p:spPr>
          <a:xfrm>
            <a:off x="9275" y="426066"/>
            <a:ext cx="978300" cy="484500"/>
          </a:xfrm>
          <a:prstGeom prst="homePlate">
            <a:avLst>
              <a:gd name="adj" fmla="val 50000"/>
            </a:avLst>
          </a:prstGeom>
          <a:solidFill>
            <a:schemeClr val="accent1"/>
          </a:solidFill>
          <a:ln w="15875" cap="rnd" cmpd="sng">
            <a:solidFill>
              <a:srgbClr val="78230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aphicFrame>
        <p:nvGraphicFramePr>
          <p:cNvPr id="2" name="Diagram 1">
            <a:extLst>
              <a:ext uri="{FF2B5EF4-FFF2-40B4-BE49-F238E27FC236}">
                <a16:creationId xmlns:a16="http://schemas.microsoft.com/office/drawing/2014/main" id="{7E761AC1-53C9-F076-04A1-4DB4CD915EAB}"/>
              </a:ext>
            </a:extLst>
          </p:cNvPr>
          <p:cNvGraphicFramePr/>
          <p:nvPr>
            <p:extLst>
              <p:ext uri="{D42A27DB-BD31-4B8C-83A1-F6EECF244321}">
                <p14:modId xmlns:p14="http://schemas.microsoft.com/office/powerpoint/2010/main" val="3775135245"/>
              </p:ext>
            </p:extLst>
          </p:nvPr>
        </p:nvGraphicFramePr>
        <p:xfrm>
          <a:off x="1069961" y="385643"/>
          <a:ext cx="10729547" cy="5653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729F8584-79A2-C85A-45E9-345F53FA3F1C}"/>
              </a:ext>
            </a:extLst>
          </p:cNvPr>
          <p:cNvSpPr txBox="1"/>
          <p:nvPr/>
        </p:nvSpPr>
        <p:spPr>
          <a:xfrm>
            <a:off x="1069961" y="1089155"/>
            <a:ext cx="10537019" cy="949299"/>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Hosting Environment</a:t>
            </a:r>
          </a:p>
          <a:p>
            <a:pPr>
              <a:lnSpc>
                <a:spcPct val="150000"/>
              </a:lnSpc>
            </a:pPr>
            <a:r>
              <a:rPr lang="en-US" sz="2400" dirty="0">
                <a:latin typeface="Times New Roman" panose="02020603050405020304" pitchFamily="18" charset="0"/>
                <a:cs typeface="Times New Roman" panose="02020603050405020304" pitchFamily="18" charset="0"/>
              </a:rPr>
              <a:t>The RESTful web API project was hosted on the Render platform</a:t>
            </a:r>
          </a:p>
        </p:txBody>
      </p:sp>
      <p:pic>
        <p:nvPicPr>
          <p:cNvPr id="3" name="Picture 2">
            <a:extLst>
              <a:ext uri="{FF2B5EF4-FFF2-40B4-BE49-F238E27FC236}">
                <a16:creationId xmlns:a16="http://schemas.microsoft.com/office/drawing/2014/main" id="{6E786FA0-1CEB-83A1-6E6B-B423823C429F}"/>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1725" b="14214"/>
          <a:stretch/>
        </p:blipFill>
        <p:spPr bwMode="auto">
          <a:xfrm>
            <a:off x="1069961" y="2038454"/>
            <a:ext cx="9585205" cy="472810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593430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gradFill>
          <a:gsLst>
            <a:gs pos="0">
              <a:srgbClr val="FFFFFF"/>
            </a:gs>
            <a:gs pos="79000">
              <a:srgbClr val="DDE6C3"/>
            </a:gs>
          </a:gsLst>
          <a:path path="circle">
            <a:fillToRect r="100000" b="100000"/>
          </a:path>
          <a:tileRect l="-100000" t="-100000"/>
        </a:gradFill>
        <a:effectLst/>
      </p:bgPr>
    </p:bg>
    <p:spTree>
      <p:nvGrpSpPr>
        <p:cNvPr id="1" name="Shape 183"/>
        <p:cNvGrpSpPr/>
        <p:nvPr/>
      </p:nvGrpSpPr>
      <p:grpSpPr>
        <a:xfrm>
          <a:off x="0" y="0"/>
          <a:ext cx="0" cy="0"/>
          <a:chOff x="0" y="0"/>
          <a:chExt cx="0" cy="0"/>
        </a:xfrm>
      </p:grpSpPr>
      <p:sp>
        <p:nvSpPr>
          <p:cNvPr id="184" name="Google Shape;184;g238cac73377_0_12"/>
          <p:cNvSpPr/>
          <p:nvPr/>
        </p:nvSpPr>
        <p:spPr>
          <a:xfrm>
            <a:off x="9275" y="426066"/>
            <a:ext cx="978300" cy="484500"/>
          </a:xfrm>
          <a:prstGeom prst="homePlate">
            <a:avLst>
              <a:gd name="adj" fmla="val 50000"/>
            </a:avLst>
          </a:prstGeom>
          <a:solidFill>
            <a:schemeClr val="accent1"/>
          </a:solidFill>
          <a:ln w="15875" cap="rnd" cmpd="sng">
            <a:solidFill>
              <a:srgbClr val="78230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aphicFrame>
        <p:nvGraphicFramePr>
          <p:cNvPr id="2" name="Diagram 1">
            <a:extLst>
              <a:ext uri="{FF2B5EF4-FFF2-40B4-BE49-F238E27FC236}">
                <a16:creationId xmlns:a16="http://schemas.microsoft.com/office/drawing/2014/main" id="{7E761AC1-53C9-F076-04A1-4DB4CD915EAB}"/>
              </a:ext>
            </a:extLst>
          </p:cNvPr>
          <p:cNvGraphicFramePr/>
          <p:nvPr>
            <p:extLst>
              <p:ext uri="{D42A27DB-BD31-4B8C-83A1-F6EECF244321}">
                <p14:modId xmlns:p14="http://schemas.microsoft.com/office/powerpoint/2010/main" val="679616186"/>
              </p:ext>
            </p:extLst>
          </p:nvPr>
        </p:nvGraphicFramePr>
        <p:xfrm>
          <a:off x="1069961" y="385643"/>
          <a:ext cx="10729547" cy="5653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729F8584-79A2-C85A-45E9-345F53FA3F1C}"/>
              </a:ext>
            </a:extLst>
          </p:cNvPr>
          <p:cNvSpPr txBox="1"/>
          <p:nvPr/>
        </p:nvSpPr>
        <p:spPr>
          <a:xfrm>
            <a:off x="1069961" y="1089155"/>
            <a:ext cx="10537019" cy="949299"/>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Postman</a:t>
            </a:r>
          </a:p>
          <a:p>
            <a:pPr>
              <a:lnSpc>
                <a:spcPct val="150000"/>
              </a:lnSpc>
            </a:pPr>
            <a:r>
              <a:rPr lang="en-US" sz="2400" dirty="0">
                <a:latin typeface="Times New Roman" panose="02020603050405020304" pitchFamily="18" charset="0"/>
                <a:cs typeface="Times New Roman" panose="02020603050405020304" pitchFamily="18" charset="0"/>
              </a:rPr>
              <a:t>Postman was utilized to validate and test the API requests</a:t>
            </a:r>
          </a:p>
        </p:txBody>
      </p:sp>
      <p:pic>
        <p:nvPicPr>
          <p:cNvPr id="4" name="Picture 3">
            <a:extLst>
              <a:ext uri="{FF2B5EF4-FFF2-40B4-BE49-F238E27FC236}">
                <a16:creationId xmlns:a16="http://schemas.microsoft.com/office/drawing/2014/main" id="{8F52AB48-573F-3D49-8E37-FD865656F949}"/>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69961" y="2038453"/>
            <a:ext cx="9594831" cy="4737731"/>
          </a:xfrm>
          <a:prstGeom prst="rect">
            <a:avLst/>
          </a:prstGeom>
          <a:noFill/>
          <a:ln>
            <a:noFill/>
          </a:ln>
        </p:spPr>
      </p:pic>
    </p:spTree>
    <p:extLst>
      <p:ext uri="{BB962C8B-B14F-4D97-AF65-F5344CB8AC3E}">
        <p14:creationId xmlns:p14="http://schemas.microsoft.com/office/powerpoint/2010/main" val="4177385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gradFill>
          <a:gsLst>
            <a:gs pos="0">
              <a:srgbClr val="FFFFFF"/>
            </a:gs>
            <a:gs pos="79000">
              <a:srgbClr val="DDE6C3"/>
            </a:gs>
          </a:gsLst>
          <a:path path="circle">
            <a:fillToRect r="100000" b="100000"/>
          </a:path>
          <a:tileRect l="-100000" t="-100000"/>
        </a:gradFill>
        <a:effectLst/>
      </p:bgPr>
    </p:bg>
    <p:spTree>
      <p:nvGrpSpPr>
        <p:cNvPr id="1" name="Shape 183"/>
        <p:cNvGrpSpPr/>
        <p:nvPr/>
      </p:nvGrpSpPr>
      <p:grpSpPr>
        <a:xfrm>
          <a:off x="0" y="0"/>
          <a:ext cx="0" cy="0"/>
          <a:chOff x="0" y="0"/>
          <a:chExt cx="0" cy="0"/>
        </a:xfrm>
      </p:grpSpPr>
      <p:sp>
        <p:nvSpPr>
          <p:cNvPr id="184" name="Google Shape;184;g238cac73377_0_12"/>
          <p:cNvSpPr/>
          <p:nvPr/>
        </p:nvSpPr>
        <p:spPr>
          <a:xfrm>
            <a:off x="9275" y="426066"/>
            <a:ext cx="978300" cy="484500"/>
          </a:xfrm>
          <a:prstGeom prst="homePlate">
            <a:avLst>
              <a:gd name="adj" fmla="val 50000"/>
            </a:avLst>
          </a:prstGeom>
          <a:solidFill>
            <a:schemeClr val="accent1"/>
          </a:solidFill>
          <a:ln w="15875" cap="rnd" cmpd="sng">
            <a:solidFill>
              <a:srgbClr val="78230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aphicFrame>
        <p:nvGraphicFramePr>
          <p:cNvPr id="2" name="Diagram 1">
            <a:extLst>
              <a:ext uri="{FF2B5EF4-FFF2-40B4-BE49-F238E27FC236}">
                <a16:creationId xmlns:a16="http://schemas.microsoft.com/office/drawing/2014/main" id="{7E761AC1-53C9-F076-04A1-4DB4CD915EAB}"/>
              </a:ext>
            </a:extLst>
          </p:cNvPr>
          <p:cNvGraphicFramePr/>
          <p:nvPr>
            <p:extLst>
              <p:ext uri="{D42A27DB-BD31-4B8C-83A1-F6EECF244321}">
                <p14:modId xmlns:p14="http://schemas.microsoft.com/office/powerpoint/2010/main" val="4133955222"/>
              </p:ext>
            </p:extLst>
          </p:nvPr>
        </p:nvGraphicFramePr>
        <p:xfrm>
          <a:off x="1069961" y="385643"/>
          <a:ext cx="10729547" cy="5653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729F8584-79A2-C85A-45E9-345F53FA3F1C}"/>
              </a:ext>
            </a:extLst>
          </p:cNvPr>
          <p:cNvSpPr txBox="1"/>
          <p:nvPr/>
        </p:nvSpPr>
        <p:spPr>
          <a:xfrm>
            <a:off x="1069961" y="1089155"/>
            <a:ext cx="10729547" cy="1503297"/>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Source Control</a:t>
            </a:r>
          </a:p>
          <a:p>
            <a:pPr>
              <a:lnSpc>
                <a:spcPct val="150000"/>
              </a:lnSpc>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Used GitHub as a source control tool for web API project and iOS mobile application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p>
            <a:pPr>
              <a:lnSpc>
                <a:spcPct val="150000"/>
              </a:lnSpc>
            </a:pPr>
            <a:endParaRPr lang="en-US" sz="2400" dirty="0">
              <a:latin typeface="Times New Roman" panose="02020603050405020304" pitchFamily="18" charset="0"/>
              <a:cs typeface="Times New Roman" panose="02020603050405020304" pitchFamily="18" charset="0"/>
            </a:endParaRPr>
          </a:p>
        </p:txBody>
      </p:sp>
      <p:pic>
        <p:nvPicPr>
          <p:cNvPr id="7" name="Picture 6" descr="A screenshot of a computer&#10;&#10;Description automatically generated">
            <a:extLst>
              <a:ext uri="{FF2B5EF4-FFF2-40B4-BE49-F238E27FC236}">
                <a16:creationId xmlns:a16="http://schemas.microsoft.com/office/drawing/2014/main" id="{A3EDEF5D-E669-C0A4-0A6C-6687F4CDEDDD}"/>
              </a:ext>
            </a:extLst>
          </p:cNvPr>
          <p:cNvPicPr>
            <a:picLocks noChangeAspect="1"/>
          </p:cNvPicPr>
          <p:nvPr/>
        </p:nvPicPr>
        <p:blipFill>
          <a:blip r:embed="rId8"/>
          <a:stretch>
            <a:fillRect/>
          </a:stretch>
        </p:blipFill>
        <p:spPr>
          <a:xfrm>
            <a:off x="1069961" y="2038454"/>
            <a:ext cx="9604456" cy="4689605"/>
          </a:xfrm>
          <a:prstGeom prst="rect">
            <a:avLst/>
          </a:prstGeom>
        </p:spPr>
      </p:pic>
    </p:spTree>
    <p:extLst>
      <p:ext uri="{BB962C8B-B14F-4D97-AF65-F5344CB8AC3E}">
        <p14:creationId xmlns:p14="http://schemas.microsoft.com/office/powerpoint/2010/main" val="3039273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gradFill>
          <a:gsLst>
            <a:gs pos="0">
              <a:srgbClr val="FFFFFF"/>
            </a:gs>
            <a:gs pos="79000">
              <a:srgbClr val="DDE6C3"/>
            </a:gs>
          </a:gsLst>
          <a:path path="circle">
            <a:fillToRect r="100000" b="100000"/>
          </a:path>
          <a:tileRect l="-100000" t="-100000"/>
        </a:gradFill>
        <a:effectLst/>
      </p:bgPr>
    </p:bg>
    <p:spTree>
      <p:nvGrpSpPr>
        <p:cNvPr id="1" name="Shape 183"/>
        <p:cNvGrpSpPr/>
        <p:nvPr/>
      </p:nvGrpSpPr>
      <p:grpSpPr>
        <a:xfrm>
          <a:off x="0" y="0"/>
          <a:ext cx="0" cy="0"/>
          <a:chOff x="0" y="0"/>
          <a:chExt cx="0" cy="0"/>
        </a:xfrm>
      </p:grpSpPr>
      <p:sp>
        <p:nvSpPr>
          <p:cNvPr id="184" name="Google Shape;184;g238cac73377_0_12"/>
          <p:cNvSpPr/>
          <p:nvPr/>
        </p:nvSpPr>
        <p:spPr>
          <a:xfrm>
            <a:off x="9275" y="426066"/>
            <a:ext cx="978300" cy="484500"/>
          </a:xfrm>
          <a:prstGeom prst="homePlate">
            <a:avLst>
              <a:gd name="adj" fmla="val 50000"/>
            </a:avLst>
          </a:prstGeom>
          <a:solidFill>
            <a:schemeClr val="accent1"/>
          </a:solidFill>
          <a:ln w="15875" cap="rnd" cmpd="sng">
            <a:solidFill>
              <a:srgbClr val="78230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aphicFrame>
        <p:nvGraphicFramePr>
          <p:cNvPr id="2" name="Diagram 1">
            <a:extLst>
              <a:ext uri="{FF2B5EF4-FFF2-40B4-BE49-F238E27FC236}">
                <a16:creationId xmlns:a16="http://schemas.microsoft.com/office/drawing/2014/main" id="{7E761AC1-53C9-F076-04A1-4DB4CD915EAB}"/>
              </a:ext>
            </a:extLst>
          </p:cNvPr>
          <p:cNvGraphicFramePr/>
          <p:nvPr>
            <p:extLst>
              <p:ext uri="{D42A27DB-BD31-4B8C-83A1-F6EECF244321}">
                <p14:modId xmlns:p14="http://schemas.microsoft.com/office/powerpoint/2010/main" val="2657158965"/>
              </p:ext>
            </p:extLst>
          </p:nvPr>
        </p:nvGraphicFramePr>
        <p:xfrm>
          <a:off x="1069961" y="385643"/>
          <a:ext cx="10729547" cy="5653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729F8584-79A2-C85A-45E9-345F53FA3F1C}"/>
              </a:ext>
            </a:extLst>
          </p:cNvPr>
          <p:cNvSpPr txBox="1"/>
          <p:nvPr/>
        </p:nvSpPr>
        <p:spPr>
          <a:xfrm>
            <a:off x="1069961" y="1089155"/>
            <a:ext cx="10729547" cy="138499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MVC Architecture</a:t>
            </a:r>
          </a:p>
          <a:p>
            <a:endParaRPr lang="en-US" sz="1200" b="1" dirty="0">
              <a:latin typeface="Times New Roman" panose="02020603050405020304" pitchFamily="18" charset="0"/>
              <a:cs typeface="Times New Roman" panose="02020603050405020304" pitchFamily="18" charset="0"/>
            </a:endParaRPr>
          </a:p>
          <a:p>
            <a:r>
              <a:rPr lang="en-US" sz="2400" dirty="0">
                <a:effectLst/>
                <a:latin typeface="Times New Roman" panose="02020603050405020304" pitchFamily="18" charset="0"/>
                <a:ea typeface="Calibri" panose="020F0502020204030204" pitchFamily="34" charset="0"/>
                <a:cs typeface="Times New Roman" panose="02020603050405020304" pitchFamily="18" charset="0"/>
              </a:rPr>
              <a:t>MVC architecture was used to create </a:t>
            </a:r>
          </a:p>
          <a:p>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this application.</a:t>
            </a:r>
            <a:endParaRPr lang="en-US" sz="2400" dirty="0">
              <a:latin typeface="Times New Roman" panose="02020603050405020304" pitchFamily="18" charset="0"/>
              <a:cs typeface="Times New Roman" panose="02020603050405020304" pitchFamily="18" charset="0"/>
            </a:endParaRPr>
          </a:p>
        </p:txBody>
      </p:sp>
      <p:pic>
        <p:nvPicPr>
          <p:cNvPr id="3" name="Picture 2" descr="A screenshot of a computer&#10;&#10;Description automatically generated with medium confidence">
            <a:extLst>
              <a:ext uri="{FF2B5EF4-FFF2-40B4-BE49-F238E27FC236}">
                <a16:creationId xmlns:a16="http://schemas.microsoft.com/office/drawing/2014/main" id="{4037996E-EBB9-4EEA-4534-A9E347531AE7}"/>
              </a:ext>
            </a:extLst>
          </p:cNvPr>
          <p:cNvPicPr>
            <a:picLocks noChangeAspect="1"/>
          </p:cNvPicPr>
          <p:nvPr/>
        </p:nvPicPr>
        <p:blipFill rotWithShape="1">
          <a:blip r:embed="rId8">
            <a:extLst>
              <a:ext uri="{28A0092B-C50C-407E-A947-70E740481C1C}">
                <a14:useLocalDpi xmlns:a14="http://schemas.microsoft.com/office/drawing/2010/main" val="0"/>
              </a:ext>
            </a:extLst>
          </a:blip>
          <a:srcRect b="7463"/>
          <a:stretch/>
        </p:blipFill>
        <p:spPr bwMode="auto">
          <a:xfrm>
            <a:off x="6096000" y="1089155"/>
            <a:ext cx="3216442" cy="552821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65276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gradFill>
          <a:gsLst>
            <a:gs pos="0">
              <a:srgbClr val="FFFFFF"/>
            </a:gs>
            <a:gs pos="79000">
              <a:srgbClr val="DDE6C3"/>
            </a:gs>
          </a:gsLst>
          <a:path path="circle">
            <a:fillToRect r="100000" b="100000"/>
          </a:path>
          <a:tileRect l="-100000" t="-100000"/>
        </a:gradFill>
        <a:effectLst/>
      </p:bgPr>
    </p:bg>
    <p:spTree>
      <p:nvGrpSpPr>
        <p:cNvPr id="1" name="Shape 183"/>
        <p:cNvGrpSpPr/>
        <p:nvPr/>
      </p:nvGrpSpPr>
      <p:grpSpPr>
        <a:xfrm>
          <a:off x="0" y="0"/>
          <a:ext cx="0" cy="0"/>
          <a:chOff x="0" y="0"/>
          <a:chExt cx="0" cy="0"/>
        </a:xfrm>
      </p:grpSpPr>
      <p:sp>
        <p:nvSpPr>
          <p:cNvPr id="184" name="Google Shape;184;g238cac73377_0_12"/>
          <p:cNvSpPr/>
          <p:nvPr/>
        </p:nvSpPr>
        <p:spPr>
          <a:xfrm>
            <a:off x="9275" y="426066"/>
            <a:ext cx="978300" cy="484500"/>
          </a:xfrm>
          <a:prstGeom prst="homePlate">
            <a:avLst>
              <a:gd name="adj" fmla="val 50000"/>
            </a:avLst>
          </a:prstGeom>
          <a:solidFill>
            <a:schemeClr val="accent1"/>
          </a:solidFill>
          <a:ln w="15875" cap="rnd" cmpd="sng">
            <a:solidFill>
              <a:srgbClr val="78230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aphicFrame>
        <p:nvGraphicFramePr>
          <p:cNvPr id="2" name="Diagram 1">
            <a:extLst>
              <a:ext uri="{FF2B5EF4-FFF2-40B4-BE49-F238E27FC236}">
                <a16:creationId xmlns:a16="http://schemas.microsoft.com/office/drawing/2014/main" id="{7E761AC1-53C9-F076-04A1-4DB4CD915EAB}"/>
              </a:ext>
            </a:extLst>
          </p:cNvPr>
          <p:cNvGraphicFramePr/>
          <p:nvPr/>
        </p:nvGraphicFramePr>
        <p:xfrm>
          <a:off x="1069961" y="385643"/>
          <a:ext cx="10729547" cy="5653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729F8584-79A2-C85A-45E9-345F53FA3F1C}"/>
              </a:ext>
            </a:extLst>
          </p:cNvPr>
          <p:cNvSpPr txBox="1"/>
          <p:nvPr/>
        </p:nvSpPr>
        <p:spPr>
          <a:xfrm>
            <a:off x="981060" y="950989"/>
            <a:ext cx="10729547" cy="1754326"/>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Reusable Custom UI Component</a:t>
            </a:r>
          </a:p>
          <a:p>
            <a:endParaRPr lang="en-US" sz="1200" b="1" dirty="0">
              <a:latin typeface="Times New Roman" panose="02020603050405020304" pitchFamily="18" charset="0"/>
              <a:cs typeface="Times New Roman" panose="02020603050405020304" pitchFamily="18" charset="0"/>
            </a:endParaRPr>
          </a:p>
          <a:p>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 reusable custom component was created and used during the design of UI. It made it easy to create a UI.</a:t>
            </a:r>
          </a:p>
          <a:p>
            <a:r>
              <a:rPr lang="en-US" sz="2400" dirty="0">
                <a:latin typeface="Times New Roman" panose="02020603050405020304" pitchFamily="18" charset="0"/>
                <a:cs typeface="Times New Roman" panose="02020603050405020304" pitchFamily="18" charset="0"/>
              </a:rPr>
              <a:t>Below is the reusable UI Component and how it is used in a view controller</a:t>
            </a:r>
            <a:r>
              <a:rPr lang="en-US" sz="2000" dirty="0">
                <a:latin typeface="Times New Roman" panose="02020603050405020304" pitchFamily="18" charset="0"/>
                <a:cs typeface="Times New Roman" panose="02020603050405020304" pitchFamily="18" charset="0"/>
              </a:rPr>
              <a:t>.</a:t>
            </a:r>
          </a:p>
        </p:txBody>
      </p:sp>
      <p:pic>
        <p:nvPicPr>
          <p:cNvPr id="4" name="Picture 3">
            <a:extLst>
              <a:ext uri="{FF2B5EF4-FFF2-40B4-BE49-F238E27FC236}">
                <a16:creationId xmlns:a16="http://schemas.microsoft.com/office/drawing/2014/main" id="{15700DB9-2634-198A-C8A1-B8C4ADF90733}"/>
              </a:ext>
            </a:extLst>
          </p:cNvPr>
          <p:cNvPicPr>
            <a:picLocks noChangeAspect="1"/>
          </p:cNvPicPr>
          <p:nvPr/>
        </p:nvPicPr>
        <p:blipFill rotWithShape="1">
          <a:blip r:embed="rId8">
            <a:extLst>
              <a:ext uri="{28A0092B-C50C-407E-A947-70E740481C1C}">
                <a14:useLocalDpi xmlns:a14="http://schemas.microsoft.com/office/drawing/2010/main" val="0"/>
              </a:ext>
            </a:extLst>
          </a:blip>
          <a:srcRect r="11726" b="12028"/>
          <a:stretch/>
        </p:blipFill>
        <p:spPr bwMode="auto">
          <a:xfrm>
            <a:off x="1069959" y="2705314"/>
            <a:ext cx="5246618" cy="3809637"/>
          </a:xfrm>
          <a:prstGeom prst="rect">
            <a:avLst/>
          </a:prstGeom>
          <a:noFill/>
          <a:ln>
            <a:noFill/>
          </a:ln>
          <a:extLst>
            <a:ext uri="{53640926-AAD7-44D8-BBD7-CCE9431645EC}">
              <a14:shadowObscured xmlns:a14="http://schemas.microsoft.com/office/drawing/2010/main"/>
            </a:ext>
          </a:extLst>
        </p:spPr>
      </p:pic>
      <p:pic>
        <p:nvPicPr>
          <p:cNvPr id="6" name="Picture 5" descr="A screenshot of a computer program&#10;&#10;Description automatically generated with medium confidence">
            <a:extLst>
              <a:ext uri="{FF2B5EF4-FFF2-40B4-BE49-F238E27FC236}">
                <a16:creationId xmlns:a16="http://schemas.microsoft.com/office/drawing/2014/main" id="{346DAB77-DD8A-12D3-EF32-D1F68256AA4C}"/>
              </a:ext>
            </a:extLst>
          </p:cNvPr>
          <p:cNvPicPr>
            <a:picLocks noChangeAspect="1"/>
          </p:cNvPicPr>
          <p:nvPr/>
        </p:nvPicPr>
        <p:blipFill rotWithShape="1">
          <a:blip r:embed="rId9">
            <a:extLst>
              <a:ext uri="{28A0092B-C50C-407E-A947-70E740481C1C}">
                <a14:useLocalDpi xmlns:a14="http://schemas.microsoft.com/office/drawing/2010/main" val="0"/>
              </a:ext>
            </a:extLst>
          </a:blip>
          <a:srcRect r="21020"/>
          <a:stretch/>
        </p:blipFill>
        <p:spPr bwMode="auto">
          <a:xfrm>
            <a:off x="6426200" y="2705314"/>
            <a:ext cx="5373307" cy="3809636"/>
          </a:xfrm>
          <a:prstGeom prst="rect">
            <a:avLst/>
          </a:prstGeom>
          <a:noFill/>
          <a:ln>
            <a:noFill/>
          </a:ln>
        </p:spPr>
      </p:pic>
    </p:spTree>
    <p:extLst>
      <p:ext uri="{BB962C8B-B14F-4D97-AF65-F5344CB8AC3E}">
        <p14:creationId xmlns:p14="http://schemas.microsoft.com/office/powerpoint/2010/main" val="1983492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gradFill>
          <a:gsLst>
            <a:gs pos="0">
              <a:srgbClr val="FFFFFF"/>
            </a:gs>
            <a:gs pos="79000">
              <a:srgbClr val="DDE6C3"/>
            </a:gs>
          </a:gsLst>
          <a:path path="circle">
            <a:fillToRect r="100000" b="100000"/>
          </a:path>
          <a:tileRect l="-100000" t="-100000"/>
        </a:gradFill>
        <a:effectLst/>
      </p:bgPr>
    </p:bg>
    <p:spTree>
      <p:nvGrpSpPr>
        <p:cNvPr id="1" name="Shape 183"/>
        <p:cNvGrpSpPr/>
        <p:nvPr/>
      </p:nvGrpSpPr>
      <p:grpSpPr>
        <a:xfrm>
          <a:off x="0" y="0"/>
          <a:ext cx="0" cy="0"/>
          <a:chOff x="0" y="0"/>
          <a:chExt cx="0" cy="0"/>
        </a:xfrm>
      </p:grpSpPr>
      <p:sp>
        <p:nvSpPr>
          <p:cNvPr id="184" name="Google Shape;184;g238cac73377_0_12"/>
          <p:cNvSpPr/>
          <p:nvPr/>
        </p:nvSpPr>
        <p:spPr>
          <a:xfrm>
            <a:off x="9275" y="426066"/>
            <a:ext cx="978300" cy="484500"/>
          </a:xfrm>
          <a:prstGeom prst="homePlate">
            <a:avLst>
              <a:gd name="adj" fmla="val 50000"/>
            </a:avLst>
          </a:prstGeom>
          <a:solidFill>
            <a:schemeClr val="accent1"/>
          </a:solidFill>
          <a:ln w="15875" cap="rnd" cmpd="sng">
            <a:solidFill>
              <a:srgbClr val="78230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aphicFrame>
        <p:nvGraphicFramePr>
          <p:cNvPr id="2" name="Diagram 1">
            <a:extLst>
              <a:ext uri="{FF2B5EF4-FFF2-40B4-BE49-F238E27FC236}">
                <a16:creationId xmlns:a16="http://schemas.microsoft.com/office/drawing/2014/main" id="{7E761AC1-53C9-F076-04A1-4DB4CD915EAB}"/>
              </a:ext>
            </a:extLst>
          </p:cNvPr>
          <p:cNvGraphicFramePr/>
          <p:nvPr/>
        </p:nvGraphicFramePr>
        <p:xfrm>
          <a:off x="1069961" y="385643"/>
          <a:ext cx="10729547" cy="5653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729F8584-79A2-C85A-45E9-345F53FA3F1C}"/>
              </a:ext>
            </a:extLst>
          </p:cNvPr>
          <p:cNvSpPr txBox="1"/>
          <p:nvPr/>
        </p:nvSpPr>
        <p:spPr>
          <a:xfrm>
            <a:off x="981060" y="950989"/>
            <a:ext cx="10956940" cy="1015663"/>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App Theme in Separate File</a:t>
            </a:r>
          </a:p>
          <a:p>
            <a:endParaRPr lang="en-US" sz="1200" b="1" dirty="0">
              <a:latin typeface="Times New Roman" panose="02020603050405020304" pitchFamily="18" charset="0"/>
              <a:cs typeface="Times New Roman" panose="02020603050405020304" pitchFamily="18" charset="0"/>
            </a:endParaRPr>
          </a:p>
          <a:p>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 separate file was maintained to store the theme color of this iOS mobile application.</a:t>
            </a:r>
            <a:r>
              <a:rPr lang="en-US" sz="2000" dirty="0">
                <a:latin typeface="Times New Roman" panose="02020603050405020304" pitchFamily="18" charset="0"/>
                <a:cs typeface="Times New Roman" panose="02020603050405020304" pitchFamily="18" charset="0"/>
              </a:rPr>
              <a:t>.</a:t>
            </a:r>
          </a:p>
        </p:txBody>
      </p:sp>
      <p:pic>
        <p:nvPicPr>
          <p:cNvPr id="3" name="Picture 2">
            <a:extLst>
              <a:ext uri="{FF2B5EF4-FFF2-40B4-BE49-F238E27FC236}">
                <a16:creationId xmlns:a16="http://schemas.microsoft.com/office/drawing/2014/main" id="{64326F59-1CE8-FE07-15A3-174B1C5EA75B}"/>
              </a:ext>
            </a:extLst>
          </p:cNvPr>
          <p:cNvPicPr>
            <a:picLocks noChangeAspect="1"/>
          </p:cNvPicPr>
          <p:nvPr/>
        </p:nvPicPr>
        <p:blipFill rotWithShape="1">
          <a:blip r:embed="rId8">
            <a:extLst>
              <a:ext uri="{28A0092B-C50C-407E-A947-70E740481C1C}">
                <a14:useLocalDpi xmlns:a14="http://schemas.microsoft.com/office/drawing/2010/main" val="0"/>
              </a:ext>
            </a:extLst>
          </a:blip>
          <a:srcRect l="57" t="236" r="-57" b="28834"/>
          <a:stretch/>
        </p:blipFill>
        <p:spPr bwMode="auto">
          <a:xfrm>
            <a:off x="1069961" y="2007075"/>
            <a:ext cx="8709039" cy="446528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58381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a:gsLst>
            <a:gs pos="0">
              <a:srgbClr val="FFFFFF"/>
            </a:gs>
            <a:gs pos="79000">
              <a:srgbClr val="DDE6C3"/>
            </a:gs>
          </a:gsLst>
          <a:path path="circle">
            <a:fillToRect r="100000" b="100000"/>
          </a:path>
          <a:tileRect l="-100000" t="-100000"/>
        </a:gradFill>
        <a:effectLst/>
      </p:bgPr>
    </p:bg>
    <p:spTree>
      <p:nvGrpSpPr>
        <p:cNvPr id="1" name="Shape 183"/>
        <p:cNvGrpSpPr/>
        <p:nvPr/>
      </p:nvGrpSpPr>
      <p:grpSpPr>
        <a:xfrm>
          <a:off x="0" y="0"/>
          <a:ext cx="0" cy="0"/>
          <a:chOff x="0" y="0"/>
          <a:chExt cx="0" cy="0"/>
        </a:xfrm>
      </p:grpSpPr>
      <p:sp>
        <p:nvSpPr>
          <p:cNvPr id="184" name="Google Shape;184;g238cac73377_0_12"/>
          <p:cNvSpPr/>
          <p:nvPr/>
        </p:nvSpPr>
        <p:spPr>
          <a:xfrm>
            <a:off x="9275" y="514846"/>
            <a:ext cx="978300" cy="484500"/>
          </a:xfrm>
          <a:prstGeom prst="homePlate">
            <a:avLst>
              <a:gd name="adj" fmla="val 50000"/>
            </a:avLst>
          </a:prstGeom>
          <a:solidFill>
            <a:schemeClr val="accent1"/>
          </a:solidFill>
          <a:ln w="15875" cap="rnd" cmpd="sng">
            <a:solidFill>
              <a:srgbClr val="78230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aphicFrame>
        <p:nvGraphicFramePr>
          <p:cNvPr id="2" name="Diagram 1">
            <a:extLst>
              <a:ext uri="{FF2B5EF4-FFF2-40B4-BE49-F238E27FC236}">
                <a16:creationId xmlns:a16="http://schemas.microsoft.com/office/drawing/2014/main" id="{7E761AC1-53C9-F076-04A1-4DB4CD915EAB}"/>
              </a:ext>
            </a:extLst>
          </p:cNvPr>
          <p:cNvGraphicFramePr/>
          <p:nvPr>
            <p:extLst>
              <p:ext uri="{D42A27DB-BD31-4B8C-83A1-F6EECF244321}">
                <p14:modId xmlns:p14="http://schemas.microsoft.com/office/powerpoint/2010/main" val="3535937109"/>
              </p:ext>
            </p:extLst>
          </p:nvPr>
        </p:nvGraphicFramePr>
        <p:xfrm>
          <a:off x="1069961" y="459399"/>
          <a:ext cx="10729547" cy="5653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729F8584-79A2-C85A-45E9-345F53FA3F1C}"/>
              </a:ext>
            </a:extLst>
          </p:cNvPr>
          <p:cNvSpPr txBox="1"/>
          <p:nvPr/>
        </p:nvSpPr>
        <p:spPr>
          <a:xfrm>
            <a:off x="1069961" y="1578078"/>
            <a:ext cx="10537019" cy="3170099"/>
          </a:xfrm>
          <a:prstGeom prst="rect">
            <a:avLst/>
          </a:prstGeom>
          <a:noFill/>
        </p:spPr>
        <p:txBody>
          <a:bodyPr wrap="square" rtlCol="0">
            <a:spAutoFit/>
          </a:bodyPr>
          <a:lstStyle/>
          <a:p>
            <a:endParaRPr lang="en-US" sz="3200" b="1" dirty="0">
              <a:latin typeface="Times New Roman" panose="02020603050405020304" pitchFamily="18" charset="0"/>
              <a:cs typeface="Times New Roman" panose="02020603050405020304" pitchFamily="18" charset="0"/>
            </a:endParaRPr>
          </a:p>
          <a:p>
            <a:pPr algn="just"/>
            <a:r>
              <a:rPr lang="en-US" sz="2800" dirty="0">
                <a:effectLst/>
                <a:latin typeface="Times New Roman" panose="02020603050405020304" pitchFamily="18" charset="0"/>
                <a:ea typeface="Calibri" panose="020F0502020204030204" pitchFamily="34" charset="0"/>
                <a:cs typeface="Times New Roman" panose="02020603050405020304" pitchFamily="18" charset="0"/>
              </a:rPr>
              <a:t>Exercise is essential for maintaining a healthy lifestyle. Also maintaining a proper BMI level and exercising the body properly can lead to a healthy lifestyle and a healthy body. By accessing this iOS mobile app, people can access workout plans based on the data they provide and can customize it if they want. Apart from that we can track our exercise progress.</a:t>
            </a:r>
            <a:endParaRPr lang="en-US" sz="3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gradFill>
          <a:gsLst>
            <a:gs pos="0">
              <a:srgbClr val="FFFFFF"/>
            </a:gs>
            <a:gs pos="79000">
              <a:srgbClr val="DDE6C3"/>
            </a:gs>
          </a:gsLst>
          <a:path path="circle">
            <a:fillToRect r="100000" b="100000"/>
          </a:path>
          <a:tileRect l="-100000" t="-100000"/>
        </a:gradFill>
        <a:effectLst/>
      </p:bgPr>
    </p:bg>
    <p:spTree>
      <p:nvGrpSpPr>
        <p:cNvPr id="1" name="Shape 183"/>
        <p:cNvGrpSpPr/>
        <p:nvPr/>
      </p:nvGrpSpPr>
      <p:grpSpPr>
        <a:xfrm>
          <a:off x="0" y="0"/>
          <a:ext cx="0" cy="0"/>
          <a:chOff x="0" y="0"/>
          <a:chExt cx="0" cy="0"/>
        </a:xfrm>
      </p:grpSpPr>
      <p:sp>
        <p:nvSpPr>
          <p:cNvPr id="184" name="Google Shape;184;g238cac73377_0_12"/>
          <p:cNvSpPr/>
          <p:nvPr/>
        </p:nvSpPr>
        <p:spPr>
          <a:xfrm>
            <a:off x="9275" y="426066"/>
            <a:ext cx="978300" cy="484500"/>
          </a:xfrm>
          <a:prstGeom prst="homePlate">
            <a:avLst>
              <a:gd name="adj" fmla="val 50000"/>
            </a:avLst>
          </a:prstGeom>
          <a:solidFill>
            <a:schemeClr val="accent1"/>
          </a:solidFill>
          <a:ln w="15875" cap="rnd" cmpd="sng">
            <a:solidFill>
              <a:srgbClr val="78230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aphicFrame>
        <p:nvGraphicFramePr>
          <p:cNvPr id="2" name="Diagram 1">
            <a:extLst>
              <a:ext uri="{FF2B5EF4-FFF2-40B4-BE49-F238E27FC236}">
                <a16:creationId xmlns:a16="http://schemas.microsoft.com/office/drawing/2014/main" id="{7E761AC1-53C9-F076-04A1-4DB4CD915EAB}"/>
              </a:ext>
            </a:extLst>
          </p:cNvPr>
          <p:cNvGraphicFramePr/>
          <p:nvPr/>
        </p:nvGraphicFramePr>
        <p:xfrm>
          <a:off x="1069961" y="385643"/>
          <a:ext cx="10729547" cy="5653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729F8584-79A2-C85A-45E9-345F53FA3F1C}"/>
              </a:ext>
            </a:extLst>
          </p:cNvPr>
          <p:cNvSpPr txBox="1"/>
          <p:nvPr/>
        </p:nvSpPr>
        <p:spPr>
          <a:xfrm>
            <a:off x="981060" y="950989"/>
            <a:ext cx="10956940" cy="1015663"/>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API services in Separate File</a:t>
            </a:r>
          </a:p>
          <a:p>
            <a:endParaRPr lang="en-US" sz="1200" b="1" dirty="0">
              <a:latin typeface="Times New Roman" panose="02020603050405020304" pitchFamily="18" charset="0"/>
              <a:cs typeface="Times New Roman" panose="02020603050405020304" pitchFamily="18" charset="0"/>
            </a:endParaRPr>
          </a:p>
          <a:p>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 Separate files were used to manage API services</a:t>
            </a:r>
            <a:endParaRPr lang="en-US"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CE1386F-748F-993A-F46F-33673A099E35}"/>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007100" y="2220835"/>
            <a:ext cx="5792408" cy="4111821"/>
          </a:xfrm>
          <a:prstGeom prst="rect">
            <a:avLst/>
          </a:prstGeom>
          <a:noFill/>
          <a:ln>
            <a:noFill/>
          </a:ln>
        </p:spPr>
      </p:pic>
      <p:pic>
        <p:nvPicPr>
          <p:cNvPr id="6" name="Picture 5">
            <a:extLst>
              <a:ext uri="{FF2B5EF4-FFF2-40B4-BE49-F238E27FC236}">
                <a16:creationId xmlns:a16="http://schemas.microsoft.com/office/drawing/2014/main" id="{01BAD3AB-CD84-444C-6F56-298073685D6A}"/>
              </a:ext>
            </a:extLst>
          </p:cNvPr>
          <p:cNvPicPr>
            <a:picLocks noChangeAspect="1"/>
          </p:cNvPicPr>
          <p:nvPr/>
        </p:nvPicPr>
        <p:blipFill rotWithShape="1">
          <a:blip r:embed="rId9">
            <a:extLst>
              <a:ext uri="{28A0092B-C50C-407E-A947-70E740481C1C}">
                <a14:useLocalDpi xmlns:a14="http://schemas.microsoft.com/office/drawing/2010/main" val="0"/>
              </a:ext>
            </a:extLst>
          </a:blip>
          <a:srcRect r="30128"/>
          <a:stretch/>
        </p:blipFill>
        <p:spPr bwMode="auto">
          <a:xfrm>
            <a:off x="1069961" y="2220836"/>
            <a:ext cx="4848239" cy="4111820"/>
          </a:xfrm>
          <a:prstGeom prst="rect">
            <a:avLst/>
          </a:prstGeom>
          <a:noFill/>
          <a:ln>
            <a:noFill/>
          </a:ln>
        </p:spPr>
      </p:pic>
    </p:spTree>
    <p:extLst>
      <p:ext uri="{BB962C8B-B14F-4D97-AF65-F5344CB8AC3E}">
        <p14:creationId xmlns:p14="http://schemas.microsoft.com/office/powerpoint/2010/main" val="33811862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gradFill>
          <a:gsLst>
            <a:gs pos="0">
              <a:srgbClr val="FFFFFF"/>
            </a:gs>
            <a:gs pos="79000">
              <a:srgbClr val="DDE6C3"/>
            </a:gs>
          </a:gsLst>
          <a:path path="circle">
            <a:fillToRect r="100000" b="100000"/>
          </a:path>
          <a:tileRect l="-100000" t="-100000"/>
        </a:gradFill>
        <a:effectLst/>
      </p:bgPr>
    </p:bg>
    <p:spTree>
      <p:nvGrpSpPr>
        <p:cNvPr id="1" name="Shape 183"/>
        <p:cNvGrpSpPr/>
        <p:nvPr/>
      </p:nvGrpSpPr>
      <p:grpSpPr>
        <a:xfrm>
          <a:off x="0" y="0"/>
          <a:ext cx="0" cy="0"/>
          <a:chOff x="0" y="0"/>
          <a:chExt cx="0" cy="0"/>
        </a:xfrm>
      </p:grpSpPr>
      <p:sp>
        <p:nvSpPr>
          <p:cNvPr id="184" name="Google Shape;184;g238cac73377_0_12"/>
          <p:cNvSpPr/>
          <p:nvPr/>
        </p:nvSpPr>
        <p:spPr>
          <a:xfrm>
            <a:off x="9275" y="426066"/>
            <a:ext cx="978300" cy="484500"/>
          </a:xfrm>
          <a:prstGeom prst="homePlate">
            <a:avLst>
              <a:gd name="adj" fmla="val 50000"/>
            </a:avLst>
          </a:prstGeom>
          <a:solidFill>
            <a:schemeClr val="accent1"/>
          </a:solidFill>
          <a:ln w="15875" cap="rnd" cmpd="sng">
            <a:solidFill>
              <a:srgbClr val="78230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aphicFrame>
        <p:nvGraphicFramePr>
          <p:cNvPr id="2" name="Diagram 1">
            <a:extLst>
              <a:ext uri="{FF2B5EF4-FFF2-40B4-BE49-F238E27FC236}">
                <a16:creationId xmlns:a16="http://schemas.microsoft.com/office/drawing/2014/main" id="{7E761AC1-53C9-F076-04A1-4DB4CD915EAB}"/>
              </a:ext>
            </a:extLst>
          </p:cNvPr>
          <p:cNvGraphicFramePr/>
          <p:nvPr/>
        </p:nvGraphicFramePr>
        <p:xfrm>
          <a:off x="1069961" y="385643"/>
          <a:ext cx="10729547" cy="5653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729F8584-79A2-C85A-45E9-345F53FA3F1C}"/>
              </a:ext>
            </a:extLst>
          </p:cNvPr>
          <p:cNvSpPr txBox="1"/>
          <p:nvPr/>
        </p:nvSpPr>
        <p:spPr>
          <a:xfrm>
            <a:off x="981060" y="950989"/>
            <a:ext cx="10956940" cy="138499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Manageable Code Structure When Design Interface</a:t>
            </a:r>
          </a:p>
          <a:p>
            <a:endParaRPr lang="en-US" sz="1200" b="1" dirty="0">
              <a:latin typeface="Times New Roman" panose="02020603050405020304" pitchFamily="18" charset="0"/>
              <a:cs typeface="Times New Roman" panose="02020603050405020304" pitchFamily="18" charset="0"/>
            </a:endParaRPr>
          </a:p>
          <a:p>
            <a:r>
              <a:rPr lang="en-US" sz="2400" dirty="0">
                <a:effectLst/>
                <a:latin typeface="Times New Roman" panose="02020603050405020304" pitchFamily="18" charset="0"/>
                <a:ea typeface="Calibri" panose="020F0502020204030204" pitchFamily="34" charset="0"/>
                <a:cs typeface="Times New Roman" panose="02020603050405020304" pitchFamily="18" charset="0"/>
              </a:rPr>
              <a:t>When designing the user interface, created a separate function as shown below and call the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viewDidLoad</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function. It made the code very easy to maintain.</a:t>
            </a:r>
            <a:endParaRPr lang="en-US" sz="20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0111BEF-850D-B8B2-47FC-C3DC2DCA32AF}"/>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bwMode="auto">
          <a:xfrm>
            <a:off x="1069961" y="2479916"/>
            <a:ext cx="8670939" cy="4162184"/>
          </a:xfrm>
          <a:prstGeom prst="rect">
            <a:avLst/>
          </a:prstGeom>
          <a:noFill/>
          <a:ln>
            <a:noFill/>
          </a:ln>
        </p:spPr>
      </p:pic>
    </p:spTree>
    <p:extLst>
      <p:ext uri="{BB962C8B-B14F-4D97-AF65-F5344CB8AC3E}">
        <p14:creationId xmlns:p14="http://schemas.microsoft.com/office/powerpoint/2010/main" val="1377017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gradFill>
          <a:gsLst>
            <a:gs pos="0">
              <a:srgbClr val="FFFFFF"/>
            </a:gs>
            <a:gs pos="79000">
              <a:srgbClr val="DDE6C3"/>
            </a:gs>
          </a:gsLst>
          <a:path path="circle">
            <a:fillToRect r="100000" b="100000"/>
          </a:path>
          <a:tileRect l="-100000" t="-100000"/>
        </a:gradFill>
        <a:effectLst/>
      </p:bgPr>
    </p:bg>
    <p:spTree>
      <p:nvGrpSpPr>
        <p:cNvPr id="1" name="Shape 183"/>
        <p:cNvGrpSpPr/>
        <p:nvPr/>
      </p:nvGrpSpPr>
      <p:grpSpPr>
        <a:xfrm>
          <a:off x="0" y="0"/>
          <a:ext cx="0" cy="0"/>
          <a:chOff x="0" y="0"/>
          <a:chExt cx="0" cy="0"/>
        </a:xfrm>
      </p:grpSpPr>
      <p:sp>
        <p:nvSpPr>
          <p:cNvPr id="184" name="Google Shape;184;g238cac73377_0_12"/>
          <p:cNvSpPr/>
          <p:nvPr/>
        </p:nvSpPr>
        <p:spPr>
          <a:xfrm>
            <a:off x="9275" y="426066"/>
            <a:ext cx="978300" cy="484500"/>
          </a:xfrm>
          <a:prstGeom prst="homePlate">
            <a:avLst>
              <a:gd name="adj" fmla="val 50000"/>
            </a:avLst>
          </a:prstGeom>
          <a:solidFill>
            <a:schemeClr val="accent1"/>
          </a:solidFill>
          <a:ln w="15875" cap="rnd" cmpd="sng">
            <a:solidFill>
              <a:srgbClr val="78230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aphicFrame>
        <p:nvGraphicFramePr>
          <p:cNvPr id="2" name="Diagram 1">
            <a:extLst>
              <a:ext uri="{FF2B5EF4-FFF2-40B4-BE49-F238E27FC236}">
                <a16:creationId xmlns:a16="http://schemas.microsoft.com/office/drawing/2014/main" id="{7E761AC1-53C9-F076-04A1-4DB4CD915EAB}"/>
              </a:ext>
            </a:extLst>
          </p:cNvPr>
          <p:cNvGraphicFramePr/>
          <p:nvPr/>
        </p:nvGraphicFramePr>
        <p:xfrm>
          <a:off x="1069961" y="385643"/>
          <a:ext cx="10729547" cy="5653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729F8584-79A2-C85A-45E9-345F53FA3F1C}"/>
              </a:ext>
            </a:extLst>
          </p:cNvPr>
          <p:cNvSpPr txBox="1"/>
          <p:nvPr/>
        </p:nvSpPr>
        <p:spPr>
          <a:xfrm>
            <a:off x="981060" y="950989"/>
            <a:ext cx="10956940" cy="1015663"/>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Support Dark Mode and Light Mode</a:t>
            </a:r>
          </a:p>
          <a:p>
            <a:endParaRPr lang="en-US" sz="1200" b="1"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In creating this software, the UI has been designed to support dark mode and lite mode</a:t>
            </a:r>
          </a:p>
        </p:txBody>
      </p:sp>
      <p:pic>
        <p:nvPicPr>
          <p:cNvPr id="4" name="Picture 3" descr="A screenshot of a cell phone&#10;&#10;Description automatically generated with medium confidence">
            <a:extLst>
              <a:ext uri="{FF2B5EF4-FFF2-40B4-BE49-F238E27FC236}">
                <a16:creationId xmlns:a16="http://schemas.microsoft.com/office/drawing/2014/main" id="{7BCEBABC-E9D3-CD5A-578D-FC6BFE370F0E}"/>
              </a:ext>
            </a:extLst>
          </p:cNvPr>
          <p:cNvPicPr>
            <a:picLocks noChangeAspect="1"/>
          </p:cNvPicPr>
          <p:nvPr/>
        </p:nvPicPr>
        <p:blipFill>
          <a:blip r:embed="rId8"/>
          <a:stretch>
            <a:fillRect/>
          </a:stretch>
        </p:blipFill>
        <p:spPr>
          <a:xfrm>
            <a:off x="6459530" y="2167136"/>
            <a:ext cx="2330878" cy="4369662"/>
          </a:xfrm>
          <a:prstGeom prst="rect">
            <a:avLst/>
          </a:prstGeom>
        </p:spPr>
      </p:pic>
      <p:pic>
        <p:nvPicPr>
          <p:cNvPr id="7" name="Picture 6" descr="A screenshot of a cell phone&#10;&#10;Description automatically generated with medium confidence">
            <a:extLst>
              <a:ext uri="{FF2B5EF4-FFF2-40B4-BE49-F238E27FC236}">
                <a16:creationId xmlns:a16="http://schemas.microsoft.com/office/drawing/2014/main" id="{743DF7CD-F827-88FF-459B-8F157558241C}"/>
              </a:ext>
            </a:extLst>
          </p:cNvPr>
          <p:cNvPicPr>
            <a:picLocks noChangeAspect="1"/>
          </p:cNvPicPr>
          <p:nvPr/>
        </p:nvPicPr>
        <p:blipFill>
          <a:blip r:embed="rId9"/>
          <a:stretch>
            <a:fillRect/>
          </a:stretch>
        </p:blipFill>
        <p:spPr>
          <a:xfrm>
            <a:off x="3400165" y="2167135"/>
            <a:ext cx="2330879" cy="4369663"/>
          </a:xfrm>
          <a:prstGeom prst="rect">
            <a:avLst/>
          </a:prstGeom>
        </p:spPr>
      </p:pic>
    </p:spTree>
    <p:extLst>
      <p:ext uri="{BB962C8B-B14F-4D97-AF65-F5344CB8AC3E}">
        <p14:creationId xmlns:p14="http://schemas.microsoft.com/office/powerpoint/2010/main" val="11950418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gradFill>
          <a:gsLst>
            <a:gs pos="0">
              <a:srgbClr val="FFFFFF"/>
            </a:gs>
            <a:gs pos="79000">
              <a:srgbClr val="DDE6C3"/>
            </a:gs>
          </a:gsLst>
          <a:path path="circle">
            <a:fillToRect r="100000" b="100000"/>
          </a:path>
          <a:tileRect l="-100000" t="-100000"/>
        </a:gradFill>
        <a:effectLst/>
      </p:bgPr>
    </p:bg>
    <p:spTree>
      <p:nvGrpSpPr>
        <p:cNvPr id="1" name="Shape 547"/>
        <p:cNvGrpSpPr/>
        <p:nvPr/>
      </p:nvGrpSpPr>
      <p:grpSpPr>
        <a:xfrm>
          <a:off x="0" y="0"/>
          <a:ext cx="0" cy="0"/>
          <a:chOff x="0" y="0"/>
          <a:chExt cx="0" cy="0"/>
        </a:xfrm>
      </p:grpSpPr>
      <p:sp>
        <p:nvSpPr>
          <p:cNvPr id="548" name="Google Shape;548;g238cac73377_0_99"/>
          <p:cNvSpPr txBox="1"/>
          <p:nvPr/>
        </p:nvSpPr>
        <p:spPr>
          <a:xfrm>
            <a:off x="978408" y="323524"/>
            <a:ext cx="3018900" cy="569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300">
              <a:latin typeface="Times New Roman"/>
              <a:ea typeface="Times New Roman"/>
              <a:cs typeface="Times New Roman"/>
              <a:sym typeface="Times New Roman"/>
            </a:endParaRPr>
          </a:p>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549" name="Google Shape;549;g238cac73377_0_99"/>
          <p:cNvSpPr txBox="1"/>
          <p:nvPr/>
        </p:nvSpPr>
        <p:spPr>
          <a:xfrm>
            <a:off x="978408" y="2798538"/>
            <a:ext cx="30189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550" name="Google Shape;550;g238cac73377_0_99"/>
          <p:cNvSpPr/>
          <p:nvPr/>
        </p:nvSpPr>
        <p:spPr>
          <a:xfrm>
            <a:off x="2468075" y="1995000"/>
            <a:ext cx="6828900" cy="2868000"/>
          </a:xfrm>
          <a:prstGeom prst="ribbon2">
            <a:avLst>
              <a:gd name="adj1" fmla="val 16667"/>
              <a:gd name="adj2" fmla="val 50000"/>
            </a:avLst>
          </a:prstGeom>
          <a:solidFill>
            <a:schemeClr val="accent1"/>
          </a:solidFill>
          <a:ln w="15875" cap="rnd" cmpd="sng">
            <a:solidFill>
              <a:srgbClr val="78230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000">
                <a:solidFill>
                  <a:schemeClr val="lt1"/>
                </a:solidFill>
                <a:latin typeface="Times New Roman"/>
                <a:ea typeface="Times New Roman"/>
                <a:cs typeface="Times New Roman"/>
                <a:sym typeface="Times New Roman"/>
              </a:rPr>
              <a:t>Thank You</a:t>
            </a:r>
            <a:endParaRPr sz="40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gradFill>
          <a:gsLst>
            <a:gs pos="0">
              <a:srgbClr val="FFFFFF"/>
            </a:gs>
            <a:gs pos="79000">
              <a:srgbClr val="DDE6C3"/>
            </a:gs>
          </a:gsLst>
          <a:path path="circle">
            <a:fillToRect r="100000" b="100000"/>
          </a:path>
          <a:tileRect l="-100000" t="-100000"/>
        </a:gradFill>
        <a:effectLst/>
      </p:bgPr>
    </p:bg>
    <p:spTree>
      <p:nvGrpSpPr>
        <p:cNvPr id="1" name="Shape 183"/>
        <p:cNvGrpSpPr/>
        <p:nvPr/>
      </p:nvGrpSpPr>
      <p:grpSpPr>
        <a:xfrm>
          <a:off x="0" y="0"/>
          <a:ext cx="0" cy="0"/>
          <a:chOff x="0" y="0"/>
          <a:chExt cx="0" cy="0"/>
        </a:xfrm>
      </p:grpSpPr>
      <p:sp>
        <p:nvSpPr>
          <p:cNvPr id="184" name="Google Shape;184;g238cac73377_0_12"/>
          <p:cNvSpPr/>
          <p:nvPr/>
        </p:nvSpPr>
        <p:spPr>
          <a:xfrm>
            <a:off x="9275" y="514846"/>
            <a:ext cx="978300" cy="484500"/>
          </a:xfrm>
          <a:prstGeom prst="homePlate">
            <a:avLst>
              <a:gd name="adj" fmla="val 50000"/>
            </a:avLst>
          </a:prstGeom>
          <a:solidFill>
            <a:schemeClr val="accent1"/>
          </a:solidFill>
          <a:ln w="15875" cap="rnd" cmpd="sng">
            <a:solidFill>
              <a:srgbClr val="78230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aphicFrame>
        <p:nvGraphicFramePr>
          <p:cNvPr id="2" name="Diagram 1">
            <a:extLst>
              <a:ext uri="{FF2B5EF4-FFF2-40B4-BE49-F238E27FC236}">
                <a16:creationId xmlns:a16="http://schemas.microsoft.com/office/drawing/2014/main" id="{7E761AC1-53C9-F076-04A1-4DB4CD915EAB}"/>
              </a:ext>
            </a:extLst>
          </p:cNvPr>
          <p:cNvGraphicFramePr/>
          <p:nvPr/>
        </p:nvGraphicFramePr>
        <p:xfrm>
          <a:off x="1069961" y="459399"/>
          <a:ext cx="10729547" cy="5653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729F8584-79A2-C85A-45E9-345F53FA3F1C}"/>
              </a:ext>
            </a:extLst>
          </p:cNvPr>
          <p:cNvSpPr txBox="1"/>
          <p:nvPr/>
        </p:nvSpPr>
        <p:spPr>
          <a:xfrm>
            <a:off x="1069961" y="1578078"/>
            <a:ext cx="10537019" cy="3847207"/>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Technical Tools Used</a:t>
            </a:r>
          </a:p>
          <a:p>
            <a:endParaRPr lang="en-US" sz="2400" b="1"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Node.js Express Framework RESTful APIs</a:t>
            </a:r>
          </a:p>
          <a:p>
            <a:pPr marL="457200" indent="-457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MongoDB Cloud Database</a:t>
            </a:r>
          </a:p>
          <a:p>
            <a:pPr marL="457200" indent="-457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Render Hosting Service</a:t>
            </a:r>
          </a:p>
          <a:p>
            <a:pPr marL="457200" indent="-457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GitHub</a:t>
            </a:r>
          </a:p>
          <a:p>
            <a:pPr marL="457200" indent="-457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Postman Software</a:t>
            </a:r>
          </a:p>
          <a:p>
            <a:pPr marL="457200" indent="-457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VMware Workstation Pro</a:t>
            </a:r>
          </a:p>
          <a:p>
            <a:pPr marL="457200" indent="-457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X code 14.1 (iOS 12.6.1)</a:t>
            </a:r>
          </a:p>
          <a:p>
            <a:pPr marL="457200" indent="-4572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7408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gradFill>
          <a:gsLst>
            <a:gs pos="0">
              <a:srgbClr val="FFFFFF"/>
            </a:gs>
            <a:gs pos="79000">
              <a:srgbClr val="DDE6C3"/>
            </a:gs>
          </a:gsLst>
          <a:path path="circle">
            <a:fillToRect r="100000" b="100000"/>
          </a:path>
          <a:tileRect l="-100000" t="-100000"/>
        </a:gradFill>
        <a:effectLst/>
      </p:bgPr>
    </p:bg>
    <p:spTree>
      <p:nvGrpSpPr>
        <p:cNvPr id="1" name="Shape 183"/>
        <p:cNvGrpSpPr/>
        <p:nvPr/>
      </p:nvGrpSpPr>
      <p:grpSpPr>
        <a:xfrm>
          <a:off x="0" y="0"/>
          <a:ext cx="0" cy="0"/>
          <a:chOff x="0" y="0"/>
          <a:chExt cx="0" cy="0"/>
        </a:xfrm>
      </p:grpSpPr>
      <p:sp>
        <p:nvSpPr>
          <p:cNvPr id="184" name="Google Shape;184;g238cac73377_0_12"/>
          <p:cNvSpPr/>
          <p:nvPr/>
        </p:nvSpPr>
        <p:spPr>
          <a:xfrm>
            <a:off x="9275" y="397191"/>
            <a:ext cx="978300" cy="484500"/>
          </a:xfrm>
          <a:prstGeom prst="homePlate">
            <a:avLst>
              <a:gd name="adj" fmla="val 50000"/>
            </a:avLst>
          </a:prstGeom>
          <a:solidFill>
            <a:schemeClr val="accent1"/>
          </a:solidFill>
          <a:ln w="15875" cap="rnd" cmpd="sng">
            <a:solidFill>
              <a:srgbClr val="78230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aphicFrame>
        <p:nvGraphicFramePr>
          <p:cNvPr id="2" name="Diagram 1">
            <a:extLst>
              <a:ext uri="{FF2B5EF4-FFF2-40B4-BE49-F238E27FC236}">
                <a16:creationId xmlns:a16="http://schemas.microsoft.com/office/drawing/2014/main" id="{7E761AC1-53C9-F076-04A1-4DB4CD915EAB}"/>
              </a:ext>
            </a:extLst>
          </p:cNvPr>
          <p:cNvGraphicFramePr/>
          <p:nvPr>
            <p:extLst>
              <p:ext uri="{D42A27DB-BD31-4B8C-83A1-F6EECF244321}">
                <p14:modId xmlns:p14="http://schemas.microsoft.com/office/powerpoint/2010/main" val="2854990141"/>
              </p:ext>
            </p:extLst>
          </p:nvPr>
        </p:nvGraphicFramePr>
        <p:xfrm>
          <a:off x="1069961" y="356768"/>
          <a:ext cx="10729547" cy="5653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729F8584-79A2-C85A-45E9-345F53FA3F1C}"/>
              </a:ext>
            </a:extLst>
          </p:cNvPr>
          <p:cNvSpPr txBox="1"/>
          <p:nvPr/>
        </p:nvSpPr>
        <p:spPr>
          <a:xfrm>
            <a:off x="1069961" y="944780"/>
            <a:ext cx="10807614" cy="1107996"/>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Welcome Page</a:t>
            </a:r>
          </a:p>
          <a:p>
            <a:endParaRPr lang="en-US" sz="200" b="1"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When the user accesses this iOS mobile application, the first thing user sees is this welcome screen. This screen acts as the initial interface and introduces the application.</a:t>
            </a:r>
            <a:endParaRPr lang="en-US"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AEDAB62-5BB9-4379-B4D1-6E61A24DF965}"/>
              </a:ext>
            </a:extLst>
          </p:cNvPr>
          <p:cNvPicPr>
            <a:picLocks/>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35869" y="2069433"/>
            <a:ext cx="2520262" cy="4431800"/>
          </a:xfrm>
          <a:prstGeom prst="rect">
            <a:avLst/>
          </a:prstGeom>
          <a:noFill/>
          <a:ln>
            <a:noFill/>
          </a:ln>
        </p:spPr>
      </p:pic>
    </p:spTree>
    <p:extLst>
      <p:ext uri="{BB962C8B-B14F-4D97-AF65-F5344CB8AC3E}">
        <p14:creationId xmlns:p14="http://schemas.microsoft.com/office/powerpoint/2010/main" val="3959169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gradFill>
          <a:gsLst>
            <a:gs pos="0">
              <a:srgbClr val="FFFFFF"/>
            </a:gs>
            <a:gs pos="79000">
              <a:srgbClr val="DDE6C3"/>
            </a:gs>
          </a:gsLst>
          <a:path path="circle">
            <a:fillToRect r="100000" b="100000"/>
          </a:path>
          <a:tileRect l="-100000" t="-100000"/>
        </a:gradFill>
        <a:effectLst/>
      </p:bgPr>
    </p:bg>
    <p:spTree>
      <p:nvGrpSpPr>
        <p:cNvPr id="1" name="Shape 183"/>
        <p:cNvGrpSpPr/>
        <p:nvPr/>
      </p:nvGrpSpPr>
      <p:grpSpPr>
        <a:xfrm>
          <a:off x="0" y="0"/>
          <a:ext cx="0" cy="0"/>
          <a:chOff x="0" y="0"/>
          <a:chExt cx="0" cy="0"/>
        </a:xfrm>
      </p:grpSpPr>
      <p:sp>
        <p:nvSpPr>
          <p:cNvPr id="184" name="Google Shape;184;g238cac73377_0_12"/>
          <p:cNvSpPr/>
          <p:nvPr/>
        </p:nvSpPr>
        <p:spPr>
          <a:xfrm>
            <a:off x="9275" y="397191"/>
            <a:ext cx="978300" cy="484500"/>
          </a:xfrm>
          <a:prstGeom prst="homePlate">
            <a:avLst>
              <a:gd name="adj" fmla="val 50000"/>
            </a:avLst>
          </a:prstGeom>
          <a:solidFill>
            <a:schemeClr val="accent1"/>
          </a:solidFill>
          <a:ln w="15875" cap="rnd" cmpd="sng">
            <a:solidFill>
              <a:srgbClr val="78230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aphicFrame>
        <p:nvGraphicFramePr>
          <p:cNvPr id="2" name="Diagram 1">
            <a:extLst>
              <a:ext uri="{FF2B5EF4-FFF2-40B4-BE49-F238E27FC236}">
                <a16:creationId xmlns:a16="http://schemas.microsoft.com/office/drawing/2014/main" id="{7E761AC1-53C9-F076-04A1-4DB4CD915EAB}"/>
              </a:ext>
            </a:extLst>
          </p:cNvPr>
          <p:cNvGraphicFramePr/>
          <p:nvPr/>
        </p:nvGraphicFramePr>
        <p:xfrm>
          <a:off x="1069961" y="356768"/>
          <a:ext cx="10729547" cy="5653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729F8584-79A2-C85A-45E9-345F53FA3F1C}"/>
              </a:ext>
            </a:extLst>
          </p:cNvPr>
          <p:cNvSpPr txBox="1"/>
          <p:nvPr/>
        </p:nvSpPr>
        <p:spPr>
          <a:xfrm>
            <a:off x="1069961" y="944780"/>
            <a:ext cx="10807614" cy="1415772"/>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User Details Capture Page</a:t>
            </a:r>
          </a:p>
          <a:p>
            <a:endParaRPr lang="en-US" sz="200" b="1"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These Onboard Pages capture the user's Gender, Height, Weight, Fitness Goal, and difficulty level. Based on the data provided by the user, this fitness application calculates the BMI index and provides the fitness plans the user needs.</a:t>
            </a:r>
            <a:endParaRPr lang="en-US" sz="2400" dirty="0">
              <a:latin typeface="Times New Roman" panose="02020603050405020304" pitchFamily="18" charset="0"/>
              <a:cs typeface="Times New Roman" panose="02020603050405020304" pitchFamily="18" charset="0"/>
            </a:endParaRPr>
          </a:p>
        </p:txBody>
      </p:sp>
      <p:pic>
        <p:nvPicPr>
          <p:cNvPr id="10" name="Picture 9" descr="A screenshot of a weight scale&#10;&#10;Description automatically generated with medium confidence">
            <a:extLst>
              <a:ext uri="{FF2B5EF4-FFF2-40B4-BE49-F238E27FC236}">
                <a16:creationId xmlns:a16="http://schemas.microsoft.com/office/drawing/2014/main" id="{F06F7FC6-192B-4FC0-059E-1CEA0D27FC34}"/>
              </a:ext>
            </a:extLst>
          </p:cNvPr>
          <p:cNvPicPr>
            <a:picLocks noChangeAspect="1"/>
          </p:cNvPicPr>
          <p:nvPr/>
        </p:nvPicPr>
        <p:blipFill>
          <a:blip r:embed="rId8"/>
          <a:stretch>
            <a:fillRect/>
          </a:stretch>
        </p:blipFill>
        <p:spPr>
          <a:xfrm>
            <a:off x="5444785" y="2515363"/>
            <a:ext cx="1979897" cy="3924828"/>
          </a:xfrm>
          <a:prstGeom prst="rect">
            <a:avLst/>
          </a:prstGeom>
        </p:spPr>
      </p:pic>
      <p:pic>
        <p:nvPicPr>
          <p:cNvPr id="12" name="Picture 11" descr="A screenshot of a phone&#10;&#10;Description automatically generated with low confidence">
            <a:extLst>
              <a:ext uri="{FF2B5EF4-FFF2-40B4-BE49-F238E27FC236}">
                <a16:creationId xmlns:a16="http://schemas.microsoft.com/office/drawing/2014/main" id="{05540096-D661-C9D4-469B-FA4C1263F685}"/>
              </a:ext>
            </a:extLst>
          </p:cNvPr>
          <p:cNvPicPr>
            <a:picLocks noChangeAspect="1"/>
          </p:cNvPicPr>
          <p:nvPr/>
        </p:nvPicPr>
        <p:blipFill>
          <a:blip r:embed="rId9"/>
          <a:stretch>
            <a:fillRect/>
          </a:stretch>
        </p:blipFill>
        <p:spPr>
          <a:xfrm>
            <a:off x="1172120" y="2518538"/>
            <a:ext cx="1891591" cy="3924828"/>
          </a:xfrm>
          <a:prstGeom prst="rect">
            <a:avLst/>
          </a:prstGeom>
        </p:spPr>
      </p:pic>
      <p:pic>
        <p:nvPicPr>
          <p:cNvPr id="14" name="Picture 13" descr="A screenshot of a phone&#10;&#10;Description automatically generated with medium confidence">
            <a:extLst>
              <a:ext uri="{FF2B5EF4-FFF2-40B4-BE49-F238E27FC236}">
                <a16:creationId xmlns:a16="http://schemas.microsoft.com/office/drawing/2014/main" id="{5AD8A66F-B066-DEDE-2625-64C574060FB9}"/>
              </a:ext>
            </a:extLst>
          </p:cNvPr>
          <p:cNvPicPr>
            <a:picLocks noChangeAspect="1"/>
          </p:cNvPicPr>
          <p:nvPr/>
        </p:nvPicPr>
        <p:blipFill>
          <a:blip r:embed="rId10"/>
          <a:stretch>
            <a:fillRect/>
          </a:stretch>
        </p:blipFill>
        <p:spPr>
          <a:xfrm>
            <a:off x="3278047" y="2518538"/>
            <a:ext cx="1979896" cy="3924828"/>
          </a:xfrm>
          <a:prstGeom prst="rect">
            <a:avLst/>
          </a:prstGeom>
        </p:spPr>
      </p:pic>
      <p:pic>
        <p:nvPicPr>
          <p:cNvPr id="16" name="Picture 15" descr="A screenshot of a phone&#10;&#10;Description automatically generated with medium confidence">
            <a:extLst>
              <a:ext uri="{FF2B5EF4-FFF2-40B4-BE49-F238E27FC236}">
                <a16:creationId xmlns:a16="http://schemas.microsoft.com/office/drawing/2014/main" id="{5C8F41BF-852D-B643-32F0-3B01E1A6001D}"/>
              </a:ext>
            </a:extLst>
          </p:cNvPr>
          <p:cNvPicPr>
            <a:picLocks noChangeAspect="1"/>
          </p:cNvPicPr>
          <p:nvPr/>
        </p:nvPicPr>
        <p:blipFill>
          <a:blip r:embed="rId11"/>
          <a:stretch>
            <a:fillRect/>
          </a:stretch>
        </p:blipFill>
        <p:spPr>
          <a:xfrm>
            <a:off x="7600917" y="2517808"/>
            <a:ext cx="1903991" cy="3892403"/>
          </a:xfrm>
          <a:prstGeom prst="rect">
            <a:avLst/>
          </a:prstGeom>
        </p:spPr>
      </p:pic>
      <p:pic>
        <p:nvPicPr>
          <p:cNvPr id="24" name="Picture 23" descr="A screenshot of a phone&#10;&#10;Description automatically generated with low confidence">
            <a:extLst>
              <a:ext uri="{FF2B5EF4-FFF2-40B4-BE49-F238E27FC236}">
                <a16:creationId xmlns:a16="http://schemas.microsoft.com/office/drawing/2014/main" id="{B0A75F88-7928-2E75-C396-D4BF2CE67D0C}"/>
              </a:ext>
            </a:extLst>
          </p:cNvPr>
          <p:cNvPicPr>
            <a:picLocks noChangeAspect="1"/>
          </p:cNvPicPr>
          <p:nvPr/>
        </p:nvPicPr>
        <p:blipFill>
          <a:blip r:embed="rId12"/>
          <a:stretch>
            <a:fillRect/>
          </a:stretch>
        </p:blipFill>
        <p:spPr>
          <a:xfrm>
            <a:off x="9719244" y="2518537"/>
            <a:ext cx="1979896" cy="3892403"/>
          </a:xfrm>
          <a:prstGeom prst="rect">
            <a:avLst/>
          </a:prstGeom>
        </p:spPr>
      </p:pic>
    </p:spTree>
    <p:extLst>
      <p:ext uri="{BB962C8B-B14F-4D97-AF65-F5344CB8AC3E}">
        <p14:creationId xmlns:p14="http://schemas.microsoft.com/office/powerpoint/2010/main" val="1762621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gradFill>
          <a:gsLst>
            <a:gs pos="0">
              <a:srgbClr val="FFFFFF"/>
            </a:gs>
            <a:gs pos="79000">
              <a:srgbClr val="DDE6C3"/>
            </a:gs>
          </a:gsLst>
          <a:path path="circle">
            <a:fillToRect r="100000" b="100000"/>
          </a:path>
          <a:tileRect l="-100000" t="-100000"/>
        </a:gradFill>
        <a:effectLst/>
      </p:bgPr>
    </p:bg>
    <p:spTree>
      <p:nvGrpSpPr>
        <p:cNvPr id="1" name="Shape 183"/>
        <p:cNvGrpSpPr/>
        <p:nvPr/>
      </p:nvGrpSpPr>
      <p:grpSpPr>
        <a:xfrm>
          <a:off x="0" y="0"/>
          <a:ext cx="0" cy="0"/>
          <a:chOff x="0" y="0"/>
          <a:chExt cx="0" cy="0"/>
        </a:xfrm>
      </p:grpSpPr>
      <p:sp>
        <p:nvSpPr>
          <p:cNvPr id="184" name="Google Shape;184;g238cac73377_0_12"/>
          <p:cNvSpPr/>
          <p:nvPr/>
        </p:nvSpPr>
        <p:spPr>
          <a:xfrm>
            <a:off x="9275" y="397191"/>
            <a:ext cx="978300" cy="484500"/>
          </a:xfrm>
          <a:prstGeom prst="homePlate">
            <a:avLst>
              <a:gd name="adj" fmla="val 50000"/>
            </a:avLst>
          </a:prstGeom>
          <a:solidFill>
            <a:schemeClr val="accent1"/>
          </a:solidFill>
          <a:ln w="15875" cap="rnd" cmpd="sng">
            <a:solidFill>
              <a:srgbClr val="78230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aphicFrame>
        <p:nvGraphicFramePr>
          <p:cNvPr id="2" name="Diagram 1">
            <a:extLst>
              <a:ext uri="{FF2B5EF4-FFF2-40B4-BE49-F238E27FC236}">
                <a16:creationId xmlns:a16="http://schemas.microsoft.com/office/drawing/2014/main" id="{7E761AC1-53C9-F076-04A1-4DB4CD915EAB}"/>
              </a:ext>
            </a:extLst>
          </p:cNvPr>
          <p:cNvGraphicFramePr/>
          <p:nvPr/>
        </p:nvGraphicFramePr>
        <p:xfrm>
          <a:off x="1069961" y="356768"/>
          <a:ext cx="10729547" cy="5653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729F8584-79A2-C85A-45E9-345F53FA3F1C}"/>
              </a:ext>
            </a:extLst>
          </p:cNvPr>
          <p:cNvSpPr txBox="1"/>
          <p:nvPr/>
        </p:nvSpPr>
        <p:spPr>
          <a:xfrm>
            <a:off x="1069961" y="944780"/>
            <a:ext cx="10807614" cy="861774"/>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Home Page</a:t>
            </a:r>
          </a:p>
          <a:p>
            <a:endParaRPr lang="en-US" sz="200" b="1"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This is the homepage of this mobile application, which shows the exercise details.</a:t>
            </a:r>
          </a:p>
        </p:txBody>
      </p:sp>
      <p:pic>
        <p:nvPicPr>
          <p:cNvPr id="4" name="Picture 3" descr="A screenshot of a cellphone&#10;&#10;Description automatically generated with low confidence">
            <a:extLst>
              <a:ext uri="{FF2B5EF4-FFF2-40B4-BE49-F238E27FC236}">
                <a16:creationId xmlns:a16="http://schemas.microsoft.com/office/drawing/2014/main" id="{909A7317-E4C5-470A-0087-3CC8BCE268F9}"/>
              </a:ext>
            </a:extLst>
          </p:cNvPr>
          <p:cNvPicPr>
            <a:picLocks/>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85610" y="1977532"/>
            <a:ext cx="2420779" cy="4475747"/>
          </a:xfrm>
          <a:prstGeom prst="rect">
            <a:avLst/>
          </a:prstGeom>
          <a:noFill/>
          <a:ln>
            <a:noFill/>
          </a:ln>
        </p:spPr>
      </p:pic>
      <p:pic>
        <p:nvPicPr>
          <p:cNvPr id="6" name="Picture 5" descr="A screenshot of a cell phone&#10;&#10;Description automatically generated with medium confidence">
            <a:extLst>
              <a:ext uri="{FF2B5EF4-FFF2-40B4-BE49-F238E27FC236}">
                <a16:creationId xmlns:a16="http://schemas.microsoft.com/office/drawing/2014/main" id="{6A522DE6-E3A5-C71D-5091-C1086B758DB4}"/>
              </a:ext>
            </a:extLst>
          </p:cNvPr>
          <p:cNvPicPr>
            <a:picLocks noChangeAspect="1"/>
          </p:cNvPicPr>
          <p:nvPr/>
        </p:nvPicPr>
        <p:blipFill>
          <a:blip r:embed="rId9"/>
          <a:stretch>
            <a:fillRect/>
          </a:stretch>
        </p:blipFill>
        <p:spPr>
          <a:xfrm>
            <a:off x="2069033" y="1977532"/>
            <a:ext cx="2419198" cy="4475747"/>
          </a:xfrm>
          <a:prstGeom prst="rect">
            <a:avLst/>
          </a:prstGeom>
        </p:spPr>
      </p:pic>
      <p:pic>
        <p:nvPicPr>
          <p:cNvPr id="8" name="Picture 7" descr="A screenshot of a cell phone&#10;&#10;Description automatically generated with medium confidence">
            <a:extLst>
              <a:ext uri="{FF2B5EF4-FFF2-40B4-BE49-F238E27FC236}">
                <a16:creationId xmlns:a16="http://schemas.microsoft.com/office/drawing/2014/main" id="{5927FFE0-FE58-A568-2C12-19C2BFA1AEB8}"/>
              </a:ext>
            </a:extLst>
          </p:cNvPr>
          <p:cNvPicPr>
            <a:picLocks noChangeAspect="1"/>
          </p:cNvPicPr>
          <p:nvPr/>
        </p:nvPicPr>
        <p:blipFill>
          <a:blip r:embed="rId10"/>
          <a:stretch>
            <a:fillRect/>
          </a:stretch>
        </p:blipFill>
        <p:spPr>
          <a:xfrm>
            <a:off x="7703768" y="1977532"/>
            <a:ext cx="2419199" cy="4475746"/>
          </a:xfrm>
          <a:prstGeom prst="rect">
            <a:avLst/>
          </a:prstGeom>
        </p:spPr>
      </p:pic>
    </p:spTree>
    <p:extLst>
      <p:ext uri="{BB962C8B-B14F-4D97-AF65-F5344CB8AC3E}">
        <p14:creationId xmlns:p14="http://schemas.microsoft.com/office/powerpoint/2010/main" val="2432557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gradFill>
          <a:gsLst>
            <a:gs pos="0">
              <a:srgbClr val="FFFFFF"/>
            </a:gs>
            <a:gs pos="79000">
              <a:srgbClr val="DDE6C3"/>
            </a:gs>
          </a:gsLst>
          <a:path path="circle">
            <a:fillToRect r="100000" b="100000"/>
          </a:path>
          <a:tileRect l="-100000" t="-100000"/>
        </a:gradFill>
        <a:effectLst/>
      </p:bgPr>
    </p:bg>
    <p:spTree>
      <p:nvGrpSpPr>
        <p:cNvPr id="1" name="Shape 183"/>
        <p:cNvGrpSpPr/>
        <p:nvPr/>
      </p:nvGrpSpPr>
      <p:grpSpPr>
        <a:xfrm>
          <a:off x="0" y="0"/>
          <a:ext cx="0" cy="0"/>
          <a:chOff x="0" y="0"/>
          <a:chExt cx="0" cy="0"/>
        </a:xfrm>
      </p:grpSpPr>
      <p:sp>
        <p:nvSpPr>
          <p:cNvPr id="184" name="Google Shape;184;g238cac73377_0_12"/>
          <p:cNvSpPr/>
          <p:nvPr/>
        </p:nvSpPr>
        <p:spPr>
          <a:xfrm>
            <a:off x="9275" y="397191"/>
            <a:ext cx="978300" cy="484500"/>
          </a:xfrm>
          <a:prstGeom prst="homePlate">
            <a:avLst>
              <a:gd name="adj" fmla="val 50000"/>
            </a:avLst>
          </a:prstGeom>
          <a:solidFill>
            <a:schemeClr val="accent1"/>
          </a:solidFill>
          <a:ln w="15875" cap="rnd" cmpd="sng">
            <a:solidFill>
              <a:srgbClr val="78230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aphicFrame>
        <p:nvGraphicFramePr>
          <p:cNvPr id="2" name="Diagram 1">
            <a:extLst>
              <a:ext uri="{FF2B5EF4-FFF2-40B4-BE49-F238E27FC236}">
                <a16:creationId xmlns:a16="http://schemas.microsoft.com/office/drawing/2014/main" id="{7E761AC1-53C9-F076-04A1-4DB4CD915EAB}"/>
              </a:ext>
            </a:extLst>
          </p:cNvPr>
          <p:cNvGraphicFramePr/>
          <p:nvPr/>
        </p:nvGraphicFramePr>
        <p:xfrm>
          <a:off x="1069961" y="356768"/>
          <a:ext cx="10729547" cy="5653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729F8584-79A2-C85A-45E9-345F53FA3F1C}"/>
              </a:ext>
            </a:extLst>
          </p:cNvPr>
          <p:cNvSpPr txBox="1"/>
          <p:nvPr/>
        </p:nvSpPr>
        <p:spPr>
          <a:xfrm>
            <a:off x="1069961" y="944780"/>
            <a:ext cx="10807614" cy="1200329"/>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Notification Page</a:t>
            </a:r>
            <a:endParaRPr lang="en-US" sz="200" b="1"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The app can send reminders and notifications to complete their workouts based on the user's chosen schedule.</a:t>
            </a:r>
          </a:p>
        </p:txBody>
      </p:sp>
      <p:pic>
        <p:nvPicPr>
          <p:cNvPr id="3" name="Picture 2">
            <a:extLst>
              <a:ext uri="{FF2B5EF4-FFF2-40B4-BE49-F238E27FC236}">
                <a16:creationId xmlns:a16="http://schemas.microsoft.com/office/drawing/2014/main" id="{17A0AAEA-CAA8-6A60-770F-9951D8F3A8A1}"/>
              </a:ext>
            </a:extLst>
          </p:cNvPr>
          <p:cNvPicPr>
            <a:picLocks/>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07280" y="2167775"/>
            <a:ext cx="2377440" cy="4356123"/>
          </a:xfrm>
          <a:prstGeom prst="rect">
            <a:avLst/>
          </a:prstGeom>
          <a:noFill/>
          <a:ln>
            <a:noFill/>
          </a:ln>
        </p:spPr>
      </p:pic>
    </p:spTree>
    <p:extLst>
      <p:ext uri="{BB962C8B-B14F-4D97-AF65-F5344CB8AC3E}">
        <p14:creationId xmlns:p14="http://schemas.microsoft.com/office/powerpoint/2010/main" val="432527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gradFill>
          <a:gsLst>
            <a:gs pos="0">
              <a:srgbClr val="FFFFFF"/>
            </a:gs>
            <a:gs pos="79000">
              <a:srgbClr val="DDE6C3"/>
            </a:gs>
          </a:gsLst>
          <a:path path="circle">
            <a:fillToRect r="100000" b="100000"/>
          </a:path>
          <a:tileRect l="-100000" t="-100000"/>
        </a:gradFill>
        <a:effectLst/>
      </p:bgPr>
    </p:bg>
    <p:spTree>
      <p:nvGrpSpPr>
        <p:cNvPr id="1" name="Shape 183"/>
        <p:cNvGrpSpPr/>
        <p:nvPr/>
      </p:nvGrpSpPr>
      <p:grpSpPr>
        <a:xfrm>
          <a:off x="0" y="0"/>
          <a:ext cx="0" cy="0"/>
          <a:chOff x="0" y="0"/>
          <a:chExt cx="0" cy="0"/>
        </a:xfrm>
      </p:grpSpPr>
      <p:sp>
        <p:nvSpPr>
          <p:cNvPr id="184" name="Google Shape;184;g238cac73377_0_12"/>
          <p:cNvSpPr/>
          <p:nvPr/>
        </p:nvSpPr>
        <p:spPr>
          <a:xfrm>
            <a:off x="9275" y="397191"/>
            <a:ext cx="978300" cy="484500"/>
          </a:xfrm>
          <a:prstGeom prst="homePlate">
            <a:avLst>
              <a:gd name="adj" fmla="val 50000"/>
            </a:avLst>
          </a:prstGeom>
          <a:solidFill>
            <a:schemeClr val="accent1"/>
          </a:solidFill>
          <a:ln w="15875" cap="rnd" cmpd="sng">
            <a:solidFill>
              <a:srgbClr val="78230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aphicFrame>
        <p:nvGraphicFramePr>
          <p:cNvPr id="2" name="Diagram 1">
            <a:extLst>
              <a:ext uri="{FF2B5EF4-FFF2-40B4-BE49-F238E27FC236}">
                <a16:creationId xmlns:a16="http://schemas.microsoft.com/office/drawing/2014/main" id="{7E761AC1-53C9-F076-04A1-4DB4CD915EAB}"/>
              </a:ext>
            </a:extLst>
          </p:cNvPr>
          <p:cNvGraphicFramePr/>
          <p:nvPr/>
        </p:nvGraphicFramePr>
        <p:xfrm>
          <a:off x="1069961" y="356768"/>
          <a:ext cx="10729547" cy="5653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729F8584-79A2-C85A-45E9-345F53FA3F1C}"/>
              </a:ext>
            </a:extLst>
          </p:cNvPr>
          <p:cNvSpPr txBox="1"/>
          <p:nvPr/>
        </p:nvSpPr>
        <p:spPr>
          <a:xfrm>
            <a:off x="1069961" y="944780"/>
            <a:ext cx="10807614" cy="830997"/>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Search Page</a:t>
            </a:r>
            <a:endParaRPr lang="en-US" sz="200" b="1"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Through this page, users can search and view exercise details</a:t>
            </a:r>
          </a:p>
        </p:txBody>
      </p:sp>
      <p:pic>
        <p:nvPicPr>
          <p:cNvPr id="4" name="Picture 3" descr="A screenshot of a phone&#10;&#10;Description automatically generated with medium confidence">
            <a:extLst>
              <a:ext uri="{FF2B5EF4-FFF2-40B4-BE49-F238E27FC236}">
                <a16:creationId xmlns:a16="http://schemas.microsoft.com/office/drawing/2014/main" id="{A47F2589-4CBC-E2B2-F193-1D8D9001BAF0}"/>
              </a:ext>
            </a:extLst>
          </p:cNvPr>
          <p:cNvPicPr>
            <a:picLocks/>
          </p:cNvPicPr>
          <p:nvPr/>
        </p:nvPicPr>
        <p:blipFill>
          <a:blip r:embed="rId8"/>
          <a:stretch>
            <a:fillRect/>
          </a:stretch>
        </p:blipFill>
        <p:spPr>
          <a:xfrm>
            <a:off x="4907280" y="2148688"/>
            <a:ext cx="2377440" cy="4352544"/>
          </a:xfrm>
          <a:prstGeom prst="rect">
            <a:avLst/>
          </a:prstGeom>
        </p:spPr>
      </p:pic>
    </p:spTree>
    <p:extLst>
      <p:ext uri="{BB962C8B-B14F-4D97-AF65-F5344CB8AC3E}">
        <p14:creationId xmlns:p14="http://schemas.microsoft.com/office/powerpoint/2010/main" val="1833667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gradFill>
          <a:gsLst>
            <a:gs pos="0">
              <a:srgbClr val="FFFFFF"/>
            </a:gs>
            <a:gs pos="79000">
              <a:srgbClr val="DDE6C3"/>
            </a:gs>
          </a:gsLst>
          <a:path path="circle">
            <a:fillToRect r="100000" b="100000"/>
          </a:path>
          <a:tileRect l="-100000" t="-100000"/>
        </a:gradFill>
        <a:effectLst/>
      </p:bgPr>
    </p:bg>
    <p:spTree>
      <p:nvGrpSpPr>
        <p:cNvPr id="1" name="Shape 183"/>
        <p:cNvGrpSpPr/>
        <p:nvPr/>
      </p:nvGrpSpPr>
      <p:grpSpPr>
        <a:xfrm>
          <a:off x="0" y="0"/>
          <a:ext cx="0" cy="0"/>
          <a:chOff x="0" y="0"/>
          <a:chExt cx="0" cy="0"/>
        </a:xfrm>
      </p:grpSpPr>
      <p:sp>
        <p:nvSpPr>
          <p:cNvPr id="184" name="Google Shape;184;g238cac73377_0_12"/>
          <p:cNvSpPr/>
          <p:nvPr/>
        </p:nvSpPr>
        <p:spPr>
          <a:xfrm>
            <a:off x="9275" y="397191"/>
            <a:ext cx="978300" cy="484500"/>
          </a:xfrm>
          <a:prstGeom prst="homePlate">
            <a:avLst>
              <a:gd name="adj" fmla="val 50000"/>
            </a:avLst>
          </a:prstGeom>
          <a:solidFill>
            <a:schemeClr val="accent1"/>
          </a:solidFill>
          <a:ln w="15875" cap="rnd" cmpd="sng">
            <a:solidFill>
              <a:srgbClr val="78230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aphicFrame>
        <p:nvGraphicFramePr>
          <p:cNvPr id="2" name="Diagram 1">
            <a:extLst>
              <a:ext uri="{FF2B5EF4-FFF2-40B4-BE49-F238E27FC236}">
                <a16:creationId xmlns:a16="http://schemas.microsoft.com/office/drawing/2014/main" id="{7E761AC1-53C9-F076-04A1-4DB4CD915EAB}"/>
              </a:ext>
            </a:extLst>
          </p:cNvPr>
          <p:cNvGraphicFramePr/>
          <p:nvPr/>
        </p:nvGraphicFramePr>
        <p:xfrm>
          <a:off x="1069961" y="356768"/>
          <a:ext cx="10729547" cy="5653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729F8584-79A2-C85A-45E9-345F53FA3F1C}"/>
              </a:ext>
            </a:extLst>
          </p:cNvPr>
          <p:cNvSpPr txBox="1"/>
          <p:nvPr/>
        </p:nvSpPr>
        <p:spPr>
          <a:xfrm>
            <a:off x="1069961" y="944780"/>
            <a:ext cx="10807614" cy="830997"/>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Exercise Detail Page</a:t>
            </a:r>
          </a:p>
          <a:p>
            <a:r>
              <a:rPr lang="en-US" sz="2400" dirty="0">
                <a:latin typeface="Times New Roman" panose="02020603050405020304" pitchFamily="18" charset="0"/>
                <a:cs typeface="Times New Roman" panose="02020603050405020304" pitchFamily="18" charset="0"/>
              </a:rPr>
              <a:t>Further details of an exercise are displayed on the Exercise Detail page.</a:t>
            </a:r>
          </a:p>
        </p:txBody>
      </p:sp>
      <p:pic>
        <p:nvPicPr>
          <p:cNvPr id="4" name="Picture 3">
            <a:extLst>
              <a:ext uri="{FF2B5EF4-FFF2-40B4-BE49-F238E27FC236}">
                <a16:creationId xmlns:a16="http://schemas.microsoft.com/office/drawing/2014/main" id="{EBBE348A-4344-DEDE-2D7E-1F3AA4F0CA78}"/>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95735" y="2093627"/>
            <a:ext cx="2258717" cy="4344874"/>
          </a:xfrm>
          <a:prstGeom prst="rect">
            <a:avLst/>
          </a:prstGeom>
          <a:noFill/>
          <a:ln>
            <a:noFill/>
          </a:ln>
        </p:spPr>
      </p:pic>
      <p:pic>
        <p:nvPicPr>
          <p:cNvPr id="7" name="Picture 6" descr="A screenshot of a body builder&#10;&#10;Description automatically generated with low confidence">
            <a:extLst>
              <a:ext uri="{FF2B5EF4-FFF2-40B4-BE49-F238E27FC236}">
                <a16:creationId xmlns:a16="http://schemas.microsoft.com/office/drawing/2014/main" id="{EF052558-D279-A1F3-1C4E-BA3F1721F3FD}"/>
              </a:ext>
            </a:extLst>
          </p:cNvPr>
          <p:cNvPicPr>
            <a:picLocks noChangeAspect="1"/>
          </p:cNvPicPr>
          <p:nvPr/>
        </p:nvPicPr>
        <p:blipFill>
          <a:blip r:embed="rId9"/>
          <a:stretch>
            <a:fillRect/>
          </a:stretch>
        </p:blipFill>
        <p:spPr>
          <a:xfrm>
            <a:off x="3637550" y="2093627"/>
            <a:ext cx="2258716" cy="4344874"/>
          </a:xfrm>
          <a:prstGeom prst="rect">
            <a:avLst/>
          </a:prstGeom>
        </p:spPr>
      </p:pic>
    </p:spTree>
    <p:extLst>
      <p:ext uri="{BB962C8B-B14F-4D97-AF65-F5344CB8AC3E}">
        <p14:creationId xmlns:p14="http://schemas.microsoft.com/office/powerpoint/2010/main" val="2273157387"/>
      </p:ext>
    </p:extLst>
  </p:cSld>
  <p:clrMapOvr>
    <a:masterClrMapping/>
  </p:clrMapOvr>
</p:sld>
</file>

<file path=ppt/theme/theme1.xml><?xml version="1.0" encoding="utf-8"?>
<a:theme xmlns:a="http://schemas.openxmlformats.org/drawingml/2006/main" name="Wisp">
  <a:themeElements>
    <a:clrScheme name="Wisp">
      <a:dk1>
        <a:srgbClr val="000000"/>
      </a:dk1>
      <a:lt1>
        <a:srgbClr val="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2278</TotalTime>
  <Words>1248</Words>
  <Application>Microsoft Office PowerPoint</Application>
  <PresentationFormat>Widescreen</PresentationFormat>
  <Paragraphs>174</Paragraphs>
  <Slides>23</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Century Gothic</vt:lpstr>
      <vt:lpstr>Times New Roman</vt:lpstr>
      <vt:lpstr>Söhne</vt:lpstr>
      <vt:lpstr>Noto Sans Symbols</vt:lpstr>
      <vt:lpstr>Arial</vt:lpstr>
      <vt:lpstr>Wisp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Purchasing System  for a Pharmacy</dc:title>
  <dc:creator>WANNIARACHCHI T S</dc:creator>
  <cp:lastModifiedBy>Sachin Wanniarachchi</cp:lastModifiedBy>
  <cp:revision>189</cp:revision>
  <dcterms:created xsi:type="dcterms:W3CDTF">2021-06-05T15:20:01Z</dcterms:created>
  <dcterms:modified xsi:type="dcterms:W3CDTF">2023-05-29T10:03:28Z</dcterms:modified>
</cp:coreProperties>
</file>